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73" r:id="rId13"/>
    <p:sldId id="274" r:id="rId14"/>
  </p:sldIdLst>
  <p:sldSz cx="18288000" cy="10287000"/>
  <p:notesSz cx="6858000" cy="9144000"/>
  <p:embeddedFontLst>
    <p:embeddedFont>
      <p:font typeface="Anonymous Pro" panose="020B0604020202020204" charset="0"/>
      <p:regular r:id="rId15"/>
    </p:embeddedFont>
    <p:embeddedFont>
      <p:font typeface="Gliker Expanded" panose="020B0604020202020204" charset="-94"/>
      <p:regular r:id="rId16"/>
    </p:embeddedFont>
    <p:embeddedFont>
      <p:font typeface="Proxima Nova" panose="020B0604020202020204" charset="0"/>
      <p:regular r:id="rId17"/>
    </p:embeddedFont>
    <p:embeddedFont>
      <p:font typeface="Proxima Nova Italic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205" y="-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3.png"/><Relationship Id="rId7" Type="http://schemas.openxmlformats.org/officeDocument/2006/relationships/image" Target="../media/image52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6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svg"/><Relationship Id="rId7" Type="http://schemas.openxmlformats.org/officeDocument/2006/relationships/image" Target="../media/image7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10" Type="http://schemas.openxmlformats.org/officeDocument/2006/relationships/image" Target="../media/image11.svg"/><Relationship Id="rId4" Type="http://schemas.openxmlformats.org/officeDocument/2006/relationships/image" Target="../media/image7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64.svg"/><Relationship Id="rId7" Type="http://schemas.openxmlformats.org/officeDocument/2006/relationships/image" Target="../media/image8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44.svg"/><Relationship Id="rId4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85.png"/><Relationship Id="rId26" Type="http://schemas.openxmlformats.org/officeDocument/2006/relationships/image" Target="../media/image87.png"/><Relationship Id="rId39" Type="http://schemas.openxmlformats.org/officeDocument/2006/relationships/image" Target="../media/image38.svg"/><Relationship Id="rId21" Type="http://schemas.openxmlformats.org/officeDocument/2006/relationships/image" Target="../media/image76.svg"/><Relationship Id="rId34" Type="http://schemas.openxmlformats.org/officeDocument/2006/relationships/image" Target="../media/image95.png"/><Relationship Id="rId42" Type="http://schemas.openxmlformats.org/officeDocument/2006/relationships/image" Target="../media/image97.png"/><Relationship Id="rId47" Type="http://schemas.openxmlformats.org/officeDocument/2006/relationships/image" Target="../media/image20.svg"/><Relationship Id="rId50" Type="http://schemas.openxmlformats.org/officeDocument/2006/relationships/image" Target="../media/image57.png"/><Relationship Id="rId7" Type="http://schemas.openxmlformats.org/officeDocument/2006/relationships/image" Target="../media/image83.png"/><Relationship Id="rId2" Type="http://schemas.openxmlformats.org/officeDocument/2006/relationships/image" Target="../media/image7.png"/><Relationship Id="rId16" Type="http://schemas.openxmlformats.org/officeDocument/2006/relationships/image" Target="../media/image49.png"/><Relationship Id="rId29" Type="http://schemas.openxmlformats.org/officeDocument/2006/relationships/image" Target="../media/image90.svg"/><Relationship Id="rId11" Type="http://schemas.openxmlformats.org/officeDocument/2006/relationships/image" Target="../media/image79.png"/><Relationship Id="rId24" Type="http://schemas.openxmlformats.org/officeDocument/2006/relationships/image" Target="../media/image59.png"/><Relationship Id="rId32" Type="http://schemas.openxmlformats.org/officeDocument/2006/relationships/image" Target="../media/image93.png"/><Relationship Id="rId37" Type="http://schemas.openxmlformats.org/officeDocument/2006/relationships/image" Target="../media/image48.svg"/><Relationship Id="rId40" Type="http://schemas.openxmlformats.org/officeDocument/2006/relationships/image" Target="../media/image25.png"/><Relationship Id="rId45" Type="http://schemas.openxmlformats.org/officeDocument/2006/relationships/image" Target="../media/image100.svg"/><Relationship Id="rId53" Type="http://schemas.openxmlformats.org/officeDocument/2006/relationships/image" Target="../media/image11.svg"/><Relationship Id="rId5" Type="http://schemas.openxmlformats.org/officeDocument/2006/relationships/image" Target="../media/image43.png"/><Relationship Id="rId10" Type="http://schemas.openxmlformats.org/officeDocument/2006/relationships/image" Target="../media/image30.svg"/><Relationship Id="rId19" Type="http://schemas.openxmlformats.org/officeDocument/2006/relationships/image" Target="../media/image86.svg"/><Relationship Id="rId31" Type="http://schemas.openxmlformats.org/officeDocument/2006/relationships/image" Target="../media/image92.svg"/><Relationship Id="rId44" Type="http://schemas.openxmlformats.org/officeDocument/2006/relationships/image" Target="../media/image99.png"/><Relationship Id="rId52" Type="http://schemas.openxmlformats.org/officeDocument/2006/relationships/image" Target="../media/image10.png"/><Relationship Id="rId4" Type="http://schemas.openxmlformats.org/officeDocument/2006/relationships/image" Target="../media/image82.svg"/><Relationship Id="rId9" Type="http://schemas.openxmlformats.org/officeDocument/2006/relationships/image" Target="../media/image29.png"/><Relationship Id="rId14" Type="http://schemas.openxmlformats.org/officeDocument/2006/relationships/image" Target="../media/image31.png"/><Relationship Id="rId22" Type="http://schemas.openxmlformats.org/officeDocument/2006/relationships/image" Target="../media/image77.png"/><Relationship Id="rId27" Type="http://schemas.openxmlformats.org/officeDocument/2006/relationships/image" Target="../media/image88.svg"/><Relationship Id="rId30" Type="http://schemas.openxmlformats.org/officeDocument/2006/relationships/image" Target="../media/image91.png"/><Relationship Id="rId35" Type="http://schemas.openxmlformats.org/officeDocument/2006/relationships/image" Target="../media/image96.svg"/><Relationship Id="rId43" Type="http://schemas.openxmlformats.org/officeDocument/2006/relationships/image" Target="../media/image98.svg"/><Relationship Id="rId48" Type="http://schemas.openxmlformats.org/officeDocument/2006/relationships/image" Target="../media/image8.png"/><Relationship Id="rId8" Type="http://schemas.openxmlformats.org/officeDocument/2006/relationships/image" Target="../media/image84.svg"/><Relationship Id="rId51" Type="http://schemas.openxmlformats.org/officeDocument/2006/relationships/image" Target="../media/image58.svg"/><Relationship Id="rId3" Type="http://schemas.openxmlformats.org/officeDocument/2006/relationships/image" Target="../media/image81.png"/><Relationship Id="rId12" Type="http://schemas.openxmlformats.org/officeDocument/2006/relationships/image" Target="../media/image80.svg"/><Relationship Id="rId17" Type="http://schemas.openxmlformats.org/officeDocument/2006/relationships/image" Target="../media/image50.svg"/><Relationship Id="rId25" Type="http://schemas.openxmlformats.org/officeDocument/2006/relationships/image" Target="../media/image60.svg"/><Relationship Id="rId33" Type="http://schemas.openxmlformats.org/officeDocument/2006/relationships/image" Target="../media/image94.svg"/><Relationship Id="rId38" Type="http://schemas.openxmlformats.org/officeDocument/2006/relationships/image" Target="../media/image37.png"/><Relationship Id="rId46" Type="http://schemas.openxmlformats.org/officeDocument/2006/relationships/image" Target="../media/image19.png"/><Relationship Id="rId20" Type="http://schemas.openxmlformats.org/officeDocument/2006/relationships/image" Target="../media/image75.png"/><Relationship Id="rId41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5" Type="http://schemas.openxmlformats.org/officeDocument/2006/relationships/image" Target="../media/image32.svg"/><Relationship Id="rId23" Type="http://schemas.openxmlformats.org/officeDocument/2006/relationships/image" Target="../media/image78.svg"/><Relationship Id="rId28" Type="http://schemas.openxmlformats.org/officeDocument/2006/relationships/image" Target="../media/image89.png"/><Relationship Id="rId36" Type="http://schemas.openxmlformats.org/officeDocument/2006/relationships/image" Target="../media/image47.png"/><Relationship Id="rId49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svg"/><Relationship Id="rId7" Type="http://schemas.openxmlformats.org/officeDocument/2006/relationships/image" Target="../media/image14.svg"/><Relationship Id="rId12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11.svg"/><Relationship Id="rId4" Type="http://schemas.openxmlformats.org/officeDocument/2006/relationships/image" Target="../media/image2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9.png"/><Relationship Id="rId3" Type="http://schemas.openxmlformats.org/officeDocument/2006/relationships/image" Target="../media/image22.svg"/><Relationship Id="rId7" Type="http://schemas.openxmlformats.org/officeDocument/2006/relationships/image" Target="../media/image3.png"/><Relationship Id="rId12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28.svg"/><Relationship Id="rId4" Type="http://schemas.openxmlformats.org/officeDocument/2006/relationships/image" Target="../media/image7.png"/><Relationship Id="rId9" Type="http://schemas.openxmlformats.org/officeDocument/2006/relationships/image" Target="../media/image27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2.sv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9.png"/><Relationship Id="rId5" Type="http://schemas.openxmlformats.org/officeDocument/2006/relationships/image" Target="../media/image34.svg"/><Relationship Id="rId10" Type="http://schemas.openxmlformats.org/officeDocument/2006/relationships/image" Target="../media/image38.sv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12" Type="http://schemas.openxmlformats.org/officeDocument/2006/relationships/image" Target="../media/image11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10.png"/><Relationship Id="rId5" Type="http://schemas.openxmlformats.org/officeDocument/2006/relationships/image" Target="../media/image32.svg"/><Relationship Id="rId10" Type="http://schemas.openxmlformats.org/officeDocument/2006/relationships/image" Target="../media/image48.svg"/><Relationship Id="rId4" Type="http://schemas.openxmlformats.org/officeDocument/2006/relationships/image" Target="../media/image31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9.png"/><Relationship Id="rId7" Type="http://schemas.openxmlformats.org/officeDocument/2006/relationships/image" Target="../media/image5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6.svg"/><Relationship Id="rId7" Type="http://schemas.openxmlformats.org/officeDocument/2006/relationships/image" Target="../media/image59.png"/><Relationship Id="rId12" Type="http://schemas.openxmlformats.org/officeDocument/2006/relationships/image" Target="../media/image4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9.png"/><Relationship Id="rId5" Type="http://schemas.openxmlformats.org/officeDocument/2006/relationships/image" Target="../media/image58.svg"/><Relationship Id="rId10" Type="http://schemas.openxmlformats.org/officeDocument/2006/relationships/image" Target="../media/image11.svg"/><Relationship Id="rId4" Type="http://schemas.openxmlformats.org/officeDocument/2006/relationships/image" Target="../media/image57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9.jp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68.svg"/><Relationship Id="rId2" Type="http://schemas.openxmlformats.org/officeDocument/2006/relationships/image" Target="../media/image61.png"/><Relationship Id="rId16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7.png"/><Relationship Id="rId5" Type="http://schemas.openxmlformats.org/officeDocument/2006/relationships/image" Target="../media/image64.svg"/><Relationship Id="rId15" Type="http://schemas.openxmlformats.org/officeDocument/2006/relationships/image" Target="../media/image71.jpg"/><Relationship Id="rId10" Type="http://schemas.openxmlformats.org/officeDocument/2006/relationships/image" Target="../media/image11.svg"/><Relationship Id="rId4" Type="http://schemas.openxmlformats.org/officeDocument/2006/relationships/image" Target="../media/image63.png"/><Relationship Id="rId9" Type="http://schemas.openxmlformats.org/officeDocument/2006/relationships/image" Target="../media/image10.png"/><Relationship Id="rId14" Type="http://schemas.openxmlformats.org/officeDocument/2006/relationships/image" Target="../media/image7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68123" y="-4263618"/>
            <a:ext cx="8347112" cy="6350671"/>
          </a:xfrm>
          <a:custGeom>
            <a:avLst/>
            <a:gdLst/>
            <a:ahLst/>
            <a:cxnLst/>
            <a:rect l="l" t="t" r="r" b="b"/>
            <a:pathLst>
              <a:path w="8347112" h="6350671">
                <a:moveTo>
                  <a:pt x="0" y="0"/>
                </a:moveTo>
                <a:lnTo>
                  <a:pt x="8347112" y="0"/>
                </a:lnTo>
                <a:lnTo>
                  <a:pt x="8347112" y="6350671"/>
                </a:lnTo>
                <a:lnTo>
                  <a:pt x="0" y="635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460291" y="5575135"/>
            <a:ext cx="11328749" cy="8619167"/>
          </a:xfrm>
          <a:custGeom>
            <a:avLst/>
            <a:gdLst/>
            <a:ahLst/>
            <a:cxnLst/>
            <a:rect l="l" t="t" r="r" b="b"/>
            <a:pathLst>
              <a:path w="11328749" h="8619167">
                <a:moveTo>
                  <a:pt x="0" y="0"/>
                </a:moveTo>
                <a:lnTo>
                  <a:pt x="11328748" y="0"/>
                </a:lnTo>
                <a:lnTo>
                  <a:pt x="11328748" y="8619167"/>
                </a:lnTo>
                <a:lnTo>
                  <a:pt x="0" y="8619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995838" y="3737610"/>
            <a:ext cx="8347112" cy="6350671"/>
          </a:xfrm>
          <a:custGeom>
            <a:avLst/>
            <a:gdLst/>
            <a:ahLst/>
            <a:cxnLst/>
            <a:rect l="l" t="t" r="r" b="b"/>
            <a:pathLst>
              <a:path w="8347112" h="6350671">
                <a:moveTo>
                  <a:pt x="0" y="0"/>
                </a:moveTo>
                <a:lnTo>
                  <a:pt x="8347112" y="0"/>
                </a:lnTo>
                <a:lnTo>
                  <a:pt x="8347112" y="6350671"/>
                </a:lnTo>
                <a:lnTo>
                  <a:pt x="0" y="6350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3342945" y="-1276512"/>
            <a:ext cx="22518972" cy="13025029"/>
          </a:xfrm>
          <a:custGeom>
            <a:avLst/>
            <a:gdLst/>
            <a:ahLst/>
            <a:cxnLst/>
            <a:rect l="l" t="t" r="r" b="b"/>
            <a:pathLst>
              <a:path w="22518972" h="13025029">
                <a:moveTo>
                  <a:pt x="0" y="0"/>
                </a:moveTo>
                <a:lnTo>
                  <a:pt x="22518972" y="0"/>
                </a:lnTo>
                <a:lnTo>
                  <a:pt x="22518972" y="13025028"/>
                </a:lnTo>
                <a:lnTo>
                  <a:pt x="0" y="130250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0225" r="-5648" b="-5311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0399651" y="2087053"/>
            <a:ext cx="7888349" cy="8199947"/>
          </a:xfrm>
          <a:custGeom>
            <a:avLst/>
            <a:gdLst/>
            <a:ahLst/>
            <a:cxnLst/>
            <a:rect l="l" t="t" r="r" b="b"/>
            <a:pathLst>
              <a:path w="7888349" h="8199947">
                <a:moveTo>
                  <a:pt x="0" y="0"/>
                </a:moveTo>
                <a:lnTo>
                  <a:pt x="7888349" y="0"/>
                </a:lnTo>
                <a:lnTo>
                  <a:pt x="7888349" y="8199947"/>
                </a:lnTo>
                <a:lnTo>
                  <a:pt x="0" y="81999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838451"/>
            <a:ext cx="621617" cy="771759"/>
          </a:xfrm>
          <a:custGeom>
            <a:avLst/>
            <a:gdLst/>
            <a:ahLst/>
            <a:cxnLst/>
            <a:rect l="l" t="t" r="r" b="b"/>
            <a:pathLst>
              <a:path w="621617" h="771759">
                <a:moveTo>
                  <a:pt x="0" y="0"/>
                </a:moveTo>
                <a:lnTo>
                  <a:pt x="621617" y="0"/>
                </a:lnTo>
                <a:lnTo>
                  <a:pt x="621617" y="771760"/>
                </a:lnTo>
                <a:lnTo>
                  <a:pt x="0" y="771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4925870"/>
            <a:ext cx="5249619" cy="808394"/>
            <a:chOff x="0" y="0"/>
            <a:chExt cx="263911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9115" cy="406400"/>
            </a:xfrm>
            <a:custGeom>
              <a:avLst/>
              <a:gdLst/>
              <a:ahLst/>
              <a:cxnLst/>
              <a:rect l="l" t="t" r="r" b="b"/>
              <a:pathLst>
                <a:path w="2639115" h="406400">
                  <a:moveTo>
                    <a:pt x="2435915" y="0"/>
                  </a:moveTo>
                  <a:cubicBezTo>
                    <a:pt x="2548139" y="0"/>
                    <a:pt x="2639115" y="90976"/>
                    <a:pt x="2639115" y="203200"/>
                  </a:cubicBezTo>
                  <a:cubicBezTo>
                    <a:pt x="2639115" y="315424"/>
                    <a:pt x="2548139" y="406400"/>
                    <a:pt x="243591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AC5EF">
                <a:alpha val="6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63911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02761" y="3632875"/>
            <a:ext cx="9869524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11"/>
              </a:lnSpc>
            </a:pPr>
            <a:r>
              <a:rPr lang="tr-TR" sz="8400" spc="-126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Comms</a:t>
            </a:r>
            <a:r>
              <a:rPr lang="en-US" sz="8400" spc="-126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App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9283" y="880819"/>
            <a:ext cx="2021299" cy="63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FAURECIA</a:t>
            </a:r>
          </a:p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FORVIA</a:t>
            </a:r>
            <a:endParaRPr lang="en-US" sz="1852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7618" y="4995347"/>
            <a:ext cx="4763751" cy="58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tr-TR" sz="35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</a:t>
            </a:r>
            <a:r>
              <a:rPr lang="en-US" sz="35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Presentation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t="-25" r="-50" b="-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970318" y="3948676"/>
            <a:ext cx="11868217" cy="9029607"/>
          </a:xfrm>
          <a:custGeom>
            <a:avLst/>
            <a:gdLst/>
            <a:ahLst/>
            <a:cxnLst/>
            <a:rect l="l" t="t" r="r" b="b"/>
            <a:pathLst>
              <a:path w="11868217" h="9029607">
                <a:moveTo>
                  <a:pt x="0" y="0"/>
                </a:moveTo>
                <a:lnTo>
                  <a:pt x="11868217" y="0"/>
                </a:lnTo>
                <a:lnTo>
                  <a:pt x="11868217" y="9029607"/>
                </a:lnTo>
                <a:lnTo>
                  <a:pt x="0" y="902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905409" y="-3747971"/>
            <a:ext cx="11868217" cy="9029607"/>
          </a:xfrm>
          <a:custGeom>
            <a:avLst/>
            <a:gdLst/>
            <a:ahLst/>
            <a:cxnLst/>
            <a:rect l="l" t="t" r="r" b="b"/>
            <a:pathLst>
              <a:path w="11868217" h="9029607">
                <a:moveTo>
                  <a:pt x="0" y="0"/>
                </a:moveTo>
                <a:lnTo>
                  <a:pt x="11868218" y="0"/>
                </a:lnTo>
                <a:lnTo>
                  <a:pt x="11868218" y="9029607"/>
                </a:lnTo>
                <a:lnTo>
                  <a:pt x="0" y="9029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screenshot of a group member&#10;&#10;Description automatically generated">
            <a:extLst>
              <a:ext uri="{FF2B5EF4-FFF2-40B4-BE49-F238E27FC236}">
                <a16:creationId xmlns:a16="http://schemas.microsoft.com/office/drawing/2014/main" id="{B7BC93C6-829A-A9A8-8265-07D9B271D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652" y="241998"/>
            <a:ext cx="4626136" cy="1028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screenshot of a login form&#10;&#10;Description automatically generated">
            <a:extLst>
              <a:ext uri="{FF2B5EF4-FFF2-40B4-BE49-F238E27FC236}">
                <a16:creationId xmlns:a16="http://schemas.microsoft.com/office/drawing/2014/main" id="{E58EC980-9927-B3B3-ECD7-A7DC29CFAC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632" y="241998"/>
            <a:ext cx="4626136" cy="1028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EA01A282-065E-E036-0A6B-EC6D570103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82" y="241998"/>
            <a:ext cx="4626136" cy="1028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Freeform 8"/>
          <p:cNvSpPr/>
          <p:nvPr/>
        </p:nvSpPr>
        <p:spPr>
          <a:xfrm rot="1022567">
            <a:off x="-2694268" y="6702321"/>
            <a:ext cx="7445937" cy="5665036"/>
          </a:xfrm>
          <a:custGeom>
            <a:avLst/>
            <a:gdLst/>
            <a:ahLst/>
            <a:cxnLst/>
            <a:rect l="l" t="t" r="r" b="b"/>
            <a:pathLst>
              <a:path w="7445937" h="5665036">
                <a:moveTo>
                  <a:pt x="0" y="0"/>
                </a:moveTo>
                <a:lnTo>
                  <a:pt x="7445936" y="0"/>
                </a:lnTo>
                <a:lnTo>
                  <a:pt x="7445936" y="5665036"/>
                </a:lnTo>
                <a:lnTo>
                  <a:pt x="0" y="56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9815911">
            <a:off x="14220190" y="-2070982"/>
            <a:ext cx="6517196" cy="4958429"/>
          </a:xfrm>
          <a:custGeom>
            <a:avLst/>
            <a:gdLst/>
            <a:ahLst/>
            <a:cxnLst/>
            <a:rect l="l" t="t" r="r" b="b"/>
            <a:pathLst>
              <a:path w="6517196" h="4958429">
                <a:moveTo>
                  <a:pt x="0" y="0"/>
                </a:moveTo>
                <a:lnTo>
                  <a:pt x="6517196" y="0"/>
                </a:lnTo>
                <a:lnTo>
                  <a:pt x="6517196" y="4958430"/>
                </a:lnTo>
                <a:lnTo>
                  <a:pt x="0" y="4958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51526" y="-5862945"/>
            <a:ext cx="6716374" cy="10843161"/>
          </a:xfrm>
          <a:custGeom>
            <a:avLst/>
            <a:gdLst/>
            <a:ahLst/>
            <a:cxnLst/>
            <a:rect l="l" t="t" r="r" b="b"/>
            <a:pathLst>
              <a:path w="6716374" h="10843161">
                <a:moveTo>
                  <a:pt x="0" y="0"/>
                </a:moveTo>
                <a:lnTo>
                  <a:pt x="6716375" y="0"/>
                </a:lnTo>
                <a:lnTo>
                  <a:pt x="6716375" y="10843161"/>
                </a:lnTo>
                <a:lnTo>
                  <a:pt x="0" y="108431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75669" y="1964408"/>
            <a:ext cx="4347408" cy="6358183"/>
          </a:xfrm>
          <a:custGeom>
            <a:avLst/>
            <a:gdLst/>
            <a:ahLst/>
            <a:cxnLst/>
            <a:rect l="l" t="t" r="r" b="b"/>
            <a:pathLst>
              <a:path w="4347408" h="6358183">
                <a:moveTo>
                  <a:pt x="0" y="0"/>
                </a:moveTo>
                <a:lnTo>
                  <a:pt x="4347408" y="0"/>
                </a:lnTo>
                <a:lnTo>
                  <a:pt x="4347408" y="6358184"/>
                </a:lnTo>
                <a:lnTo>
                  <a:pt x="0" y="635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225985" y="2537065"/>
            <a:ext cx="11993134" cy="9921593"/>
          </a:xfrm>
          <a:custGeom>
            <a:avLst/>
            <a:gdLst/>
            <a:ahLst/>
            <a:cxnLst/>
            <a:rect l="l" t="t" r="r" b="b"/>
            <a:pathLst>
              <a:path w="11993134" h="9921593">
                <a:moveTo>
                  <a:pt x="0" y="0"/>
                </a:moveTo>
                <a:lnTo>
                  <a:pt x="11993134" y="0"/>
                </a:lnTo>
                <a:lnTo>
                  <a:pt x="11993134" y="9921592"/>
                </a:lnTo>
                <a:lnTo>
                  <a:pt x="0" y="9921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4382673" y="-5958309"/>
            <a:ext cx="11819186" cy="21022580"/>
          </a:xfrm>
          <a:custGeom>
            <a:avLst/>
            <a:gdLst/>
            <a:ahLst/>
            <a:cxnLst/>
            <a:rect l="l" t="t" r="r" b="b"/>
            <a:pathLst>
              <a:path w="11819186" h="21022580">
                <a:moveTo>
                  <a:pt x="0" y="0"/>
                </a:moveTo>
                <a:lnTo>
                  <a:pt x="11819186" y="0"/>
                </a:lnTo>
                <a:lnTo>
                  <a:pt x="11819186" y="21022580"/>
                </a:lnTo>
                <a:lnTo>
                  <a:pt x="0" y="21022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715202"/>
            <a:ext cx="621617" cy="771759"/>
          </a:xfrm>
          <a:custGeom>
            <a:avLst/>
            <a:gdLst/>
            <a:ahLst/>
            <a:cxnLst/>
            <a:rect l="l" t="t" r="r" b="b"/>
            <a:pathLst>
              <a:path w="621617" h="771759">
                <a:moveTo>
                  <a:pt x="0" y="0"/>
                </a:moveTo>
                <a:lnTo>
                  <a:pt x="621617" y="0"/>
                </a:lnTo>
                <a:lnTo>
                  <a:pt x="621617" y="771760"/>
                </a:lnTo>
                <a:lnTo>
                  <a:pt x="0" y="771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49283" y="757570"/>
            <a:ext cx="2021299" cy="64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FAURECIA</a:t>
            </a:r>
          </a:p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FORVIA</a:t>
            </a:r>
            <a:endParaRPr lang="en-US" sz="1852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016365"/>
            <a:ext cx="11627576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COMPETITORS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1128" y="3437106"/>
            <a:ext cx="54989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Your app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1128" y="6316878"/>
            <a:ext cx="502010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Your app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128" y="4165169"/>
            <a:ext cx="9485095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Strengths: Known for their extensive product range and established brand reputation.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Weaknesses: Limited customization options and lack of personalized service.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Opportunities: Expanding into new markets and diversifying their product offerings.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Threats: Increased competition from emerging players and shifting consumer preferences.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1128" y="7136298"/>
            <a:ext cx="9676616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Strengths: Known for their extensive product range and established brand reputation.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Weaknesses: Limited customization options and lack of personalized service.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Opportunities: Expanding into new markets and diversifying their product offerings.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Threats: Increased competition from emerging players and shifting consumer preferences.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74969" y="4170942"/>
            <a:ext cx="9921276" cy="6890777"/>
          </a:xfrm>
          <a:custGeom>
            <a:avLst/>
            <a:gdLst/>
            <a:ahLst/>
            <a:cxnLst/>
            <a:rect l="l" t="t" r="r" b="b"/>
            <a:pathLst>
              <a:path w="9921276" h="6890777">
                <a:moveTo>
                  <a:pt x="0" y="0"/>
                </a:moveTo>
                <a:lnTo>
                  <a:pt x="9921276" y="0"/>
                </a:lnTo>
                <a:lnTo>
                  <a:pt x="9921276" y="6890777"/>
                </a:lnTo>
                <a:lnTo>
                  <a:pt x="0" y="689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969699" y="-349614"/>
            <a:ext cx="23396761" cy="11341854"/>
          </a:xfrm>
          <a:custGeom>
            <a:avLst/>
            <a:gdLst/>
            <a:ahLst/>
            <a:cxnLst/>
            <a:rect l="l" t="t" r="r" b="b"/>
            <a:pathLst>
              <a:path w="23396761" h="11341854">
                <a:moveTo>
                  <a:pt x="0" y="0"/>
                </a:moveTo>
                <a:lnTo>
                  <a:pt x="23396761" y="0"/>
                </a:lnTo>
                <a:lnTo>
                  <a:pt x="23396761" y="11341854"/>
                </a:lnTo>
                <a:lnTo>
                  <a:pt x="0" y="11341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604" b="-664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96499" y="-2842889"/>
            <a:ext cx="7978023" cy="12880013"/>
          </a:xfrm>
          <a:custGeom>
            <a:avLst/>
            <a:gdLst/>
            <a:ahLst/>
            <a:cxnLst/>
            <a:rect l="l" t="t" r="r" b="b"/>
            <a:pathLst>
              <a:path w="7978023" h="12880013">
                <a:moveTo>
                  <a:pt x="0" y="0"/>
                </a:moveTo>
                <a:lnTo>
                  <a:pt x="7978023" y="0"/>
                </a:lnTo>
                <a:lnTo>
                  <a:pt x="7978023" y="12880013"/>
                </a:lnTo>
                <a:lnTo>
                  <a:pt x="0" y="12880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5529325" y="-2433179"/>
            <a:ext cx="26385890" cy="13830149"/>
          </a:xfrm>
          <a:custGeom>
            <a:avLst/>
            <a:gdLst/>
            <a:ahLst/>
            <a:cxnLst/>
            <a:rect l="l" t="t" r="r" b="b"/>
            <a:pathLst>
              <a:path w="26385890" h="13830149">
                <a:moveTo>
                  <a:pt x="0" y="0"/>
                </a:moveTo>
                <a:lnTo>
                  <a:pt x="26385890" y="0"/>
                </a:lnTo>
                <a:lnTo>
                  <a:pt x="26385890" y="13830149"/>
                </a:lnTo>
                <a:lnTo>
                  <a:pt x="0" y="13830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6288" r="-26842" b="-866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31474" y="3597118"/>
            <a:ext cx="10825052" cy="6689882"/>
          </a:xfrm>
          <a:custGeom>
            <a:avLst/>
            <a:gdLst/>
            <a:ahLst/>
            <a:cxnLst/>
            <a:rect l="l" t="t" r="r" b="b"/>
            <a:pathLst>
              <a:path w="10825052" h="6689882">
                <a:moveTo>
                  <a:pt x="0" y="0"/>
                </a:moveTo>
                <a:lnTo>
                  <a:pt x="10825052" y="0"/>
                </a:lnTo>
                <a:lnTo>
                  <a:pt x="10825052" y="6689882"/>
                </a:lnTo>
                <a:lnTo>
                  <a:pt x="0" y="66898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819724" y="736918"/>
            <a:ext cx="8648551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THANK YOU!</a:t>
            </a:r>
          </a:p>
        </p:txBody>
      </p:sp>
      <p:sp>
        <p:nvSpPr>
          <p:cNvPr id="8" name="Freeform 8"/>
          <p:cNvSpPr/>
          <p:nvPr/>
        </p:nvSpPr>
        <p:spPr>
          <a:xfrm>
            <a:off x="-1441837" y="317812"/>
            <a:ext cx="4941075" cy="2434602"/>
          </a:xfrm>
          <a:custGeom>
            <a:avLst/>
            <a:gdLst/>
            <a:ahLst/>
            <a:cxnLst/>
            <a:rect l="l" t="t" r="r" b="b"/>
            <a:pathLst>
              <a:path w="4941075" h="2434602">
                <a:moveTo>
                  <a:pt x="0" y="0"/>
                </a:moveTo>
                <a:lnTo>
                  <a:pt x="4941074" y="0"/>
                </a:lnTo>
                <a:lnTo>
                  <a:pt x="4941074" y="2434602"/>
                </a:lnTo>
                <a:lnTo>
                  <a:pt x="0" y="24346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433447" y="2708898"/>
            <a:ext cx="4941075" cy="2434602"/>
          </a:xfrm>
          <a:custGeom>
            <a:avLst/>
            <a:gdLst/>
            <a:ahLst/>
            <a:cxnLst/>
            <a:rect l="l" t="t" r="r" b="b"/>
            <a:pathLst>
              <a:path w="4941075" h="2434602">
                <a:moveTo>
                  <a:pt x="0" y="0"/>
                </a:moveTo>
                <a:lnTo>
                  <a:pt x="4941075" y="0"/>
                </a:lnTo>
                <a:lnTo>
                  <a:pt x="4941075" y="2434602"/>
                </a:lnTo>
                <a:lnTo>
                  <a:pt x="0" y="24346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81114" y="-2912035"/>
            <a:ext cx="26385890" cy="13830149"/>
          </a:xfrm>
          <a:custGeom>
            <a:avLst/>
            <a:gdLst/>
            <a:ahLst/>
            <a:cxnLst/>
            <a:rect l="l" t="t" r="r" b="b"/>
            <a:pathLst>
              <a:path w="26385890" h="13830149">
                <a:moveTo>
                  <a:pt x="0" y="0"/>
                </a:moveTo>
                <a:lnTo>
                  <a:pt x="26385890" y="0"/>
                </a:lnTo>
                <a:lnTo>
                  <a:pt x="26385890" y="13830150"/>
                </a:lnTo>
                <a:lnTo>
                  <a:pt x="0" y="1383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288" r="-26842" b="-866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167081"/>
            <a:ext cx="6160071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RESOURCE </a:t>
            </a:r>
          </a:p>
          <a:p>
            <a:pPr algn="l">
              <a:lnSpc>
                <a:spcPts val="6599"/>
              </a:lnSpc>
            </a:pPr>
            <a:r>
              <a:rPr lang="en-US" sz="5499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35975"/>
            <a:ext cx="5059131" cy="508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Use these design resources in your Canva Presentation.</a:t>
            </a: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find these fonts online too.</a:t>
            </a: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Happy designing! </a:t>
            </a:r>
          </a:p>
          <a:p>
            <a:pPr algn="l">
              <a:lnSpc>
                <a:spcPts val="2600"/>
              </a:lnSpc>
            </a:pPr>
            <a:endParaRPr lang="en-US" sz="200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Don't forget to delete this page before presenting.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83990"/>
            <a:ext cx="4765028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template uses the following free fonts: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990921"/>
            <a:ext cx="7120317" cy="104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863" lvl="1" indent="-217431" algn="l">
              <a:lnSpc>
                <a:spcPts val="2819"/>
              </a:lnSpc>
              <a:buAutoNum type="arabicPeriod"/>
            </a:pPr>
            <a:r>
              <a:rPr lang="en-US" sz="2014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Titles:Gliker Expand</a:t>
            </a:r>
          </a:p>
          <a:p>
            <a:pPr marL="434863" lvl="1" indent="-217431" algn="l">
              <a:lnSpc>
                <a:spcPts val="2819"/>
              </a:lnSpc>
              <a:buAutoNum type="arabicPeriod"/>
            </a:pPr>
            <a:r>
              <a:rPr lang="en-US" sz="2014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Headers: Proxima Nova</a:t>
            </a:r>
          </a:p>
          <a:p>
            <a:pPr marL="434863" lvl="1" indent="-217431" algn="l">
              <a:lnSpc>
                <a:spcPts val="2819"/>
              </a:lnSpc>
              <a:buAutoNum type="arabicPeriod"/>
            </a:pPr>
            <a:r>
              <a:rPr lang="en-US" sz="2014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Body Copy:</a:t>
            </a:r>
            <a:r>
              <a:rPr lang="en-US" sz="2014">
                <a:solidFill>
                  <a:srgbClr val="093A47"/>
                </a:solidFill>
                <a:latin typeface="Proxima Nova Italics"/>
                <a:ea typeface="Proxima Nova Italics"/>
                <a:cs typeface="Proxima Nova Italics"/>
                <a:sym typeface="Proxima Nova Italics"/>
              </a:rPr>
              <a:t> </a:t>
            </a:r>
            <a:r>
              <a:rPr lang="en-US" sz="2014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Proxima Nova</a:t>
            </a:r>
          </a:p>
        </p:txBody>
      </p:sp>
      <p:sp>
        <p:nvSpPr>
          <p:cNvPr id="7" name="Freeform 7"/>
          <p:cNvSpPr/>
          <p:nvPr/>
        </p:nvSpPr>
        <p:spPr>
          <a:xfrm>
            <a:off x="7047040" y="1132361"/>
            <a:ext cx="1915053" cy="1183503"/>
          </a:xfrm>
          <a:custGeom>
            <a:avLst/>
            <a:gdLst/>
            <a:ahLst/>
            <a:cxnLst/>
            <a:rect l="l" t="t" r="r" b="b"/>
            <a:pathLst>
              <a:path w="1915053" h="1183503">
                <a:moveTo>
                  <a:pt x="0" y="0"/>
                </a:moveTo>
                <a:lnTo>
                  <a:pt x="1915053" y="0"/>
                </a:lnTo>
                <a:lnTo>
                  <a:pt x="1915053" y="1183503"/>
                </a:lnTo>
                <a:lnTo>
                  <a:pt x="0" y="1183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380972" y="3428358"/>
            <a:ext cx="1579706" cy="778364"/>
          </a:xfrm>
          <a:custGeom>
            <a:avLst/>
            <a:gdLst/>
            <a:ahLst/>
            <a:cxnLst/>
            <a:rect l="l" t="t" r="r" b="b"/>
            <a:pathLst>
              <a:path w="1579706" h="778364">
                <a:moveTo>
                  <a:pt x="0" y="0"/>
                </a:moveTo>
                <a:lnTo>
                  <a:pt x="1579706" y="0"/>
                </a:lnTo>
                <a:lnTo>
                  <a:pt x="1579706" y="778364"/>
                </a:lnTo>
                <a:lnTo>
                  <a:pt x="0" y="778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718392" y="3164349"/>
            <a:ext cx="1253436" cy="1216972"/>
          </a:xfrm>
          <a:custGeom>
            <a:avLst/>
            <a:gdLst/>
            <a:ahLst/>
            <a:cxnLst/>
            <a:rect l="l" t="t" r="r" b="b"/>
            <a:pathLst>
              <a:path w="1253436" h="1216972">
                <a:moveTo>
                  <a:pt x="0" y="0"/>
                </a:moveTo>
                <a:lnTo>
                  <a:pt x="1253435" y="0"/>
                </a:lnTo>
                <a:lnTo>
                  <a:pt x="1253435" y="1216972"/>
                </a:lnTo>
                <a:lnTo>
                  <a:pt x="0" y="12169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11298990" y="4902047"/>
            <a:ext cx="1866870" cy="978519"/>
          </a:xfrm>
          <a:custGeom>
            <a:avLst/>
            <a:gdLst/>
            <a:ahLst/>
            <a:cxnLst/>
            <a:rect l="l" t="t" r="r" b="b"/>
            <a:pathLst>
              <a:path w="1866870" h="978519">
                <a:moveTo>
                  <a:pt x="0" y="0"/>
                </a:moveTo>
                <a:lnTo>
                  <a:pt x="1866870" y="0"/>
                </a:lnTo>
                <a:lnTo>
                  <a:pt x="1866870" y="978519"/>
                </a:lnTo>
                <a:lnTo>
                  <a:pt x="0" y="978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288" r="-26842" b="-8661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500545" y="1128396"/>
            <a:ext cx="1767423" cy="1258914"/>
          </a:xfrm>
          <a:custGeom>
            <a:avLst/>
            <a:gdLst/>
            <a:ahLst/>
            <a:cxnLst/>
            <a:rect l="l" t="t" r="r" b="b"/>
            <a:pathLst>
              <a:path w="1767423" h="1258914">
                <a:moveTo>
                  <a:pt x="0" y="0"/>
                </a:moveTo>
                <a:lnTo>
                  <a:pt x="1767423" y="0"/>
                </a:lnTo>
                <a:lnTo>
                  <a:pt x="1767423" y="1258914"/>
                </a:lnTo>
                <a:lnTo>
                  <a:pt x="0" y="12589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604152" y="2824431"/>
            <a:ext cx="1015504" cy="1639466"/>
          </a:xfrm>
          <a:custGeom>
            <a:avLst/>
            <a:gdLst/>
            <a:ahLst/>
            <a:cxnLst/>
            <a:rect l="l" t="t" r="r" b="b"/>
            <a:pathLst>
              <a:path w="1015504" h="1639466">
                <a:moveTo>
                  <a:pt x="0" y="0"/>
                </a:moveTo>
                <a:lnTo>
                  <a:pt x="1015504" y="0"/>
                </a:lnTo>
                <a:lnTo>
                  <a:pt x="1015504" y="1639466"/>
                </a:lnTo>
                <a:lnTo>
                  <a:pt x="0" y="16394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14627976" y="8581146"/>
            <a:ext cx="623246" cy="1108557"/>
          </a:xfrm>
          <a:custGeom>
            <a:avLst/>
            <a:gdLst/>
            <a:ahLst/>
            <a:cxnLst/>
            <a:rect l="l" t="t" r="r" b="b"/>
            <a:pathLst>
              <a:path w="623246" h="1108557">
                <a:moveTo>
                  <a:pt x="0" y="0"/>
                </a:moveTo>
                <a:lnTo>
                  <a:pt x="623247" y="0"/>
                </a:lnTo>
                <a:lnTo>
                  <a:pt x="623247" y="1108558"/>
                </a:lnTo>
                <a:lnTo>
                  <a:pt x="0" y="11085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692664" y="2903579"/>
            <a:ext cx="1609423" cy="1477742"/>
          </a:xfrm>
          <a:custGeom>
            <a:avLst/>
            <a:gdLst/>
            <a:ahLst/>
            <a:cxnLst/>
            <a:rect l="l" t="t" r="r" b="b"/>
            <a:pathLst>
              <a:path w="1609423" h="1477742">
                <a:moveTo>
                  <a:pt x="0" y="0"/>
                </a:moveTo>
                <a:lnTo>
                  <a:pt x="1609422" y="0"/>
                </a:lnTo>
                <a:lnTo>
                  <a:pt x="1609422" y="1477742"/>
                </a:lnTo>
                <a:lnTo>
                  <a:pt x="0" y="14777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3170406">
            <a:off x="15769381" y="2890827"/>
            <a:ext cx="1640931" cy="1506673"/>
          </a:xfrm>
          <a:custGeom>
            <a:avLst/>
            <a:gdLst/>
            <a:ahLst/>
            <a:cxnLst/>
            <a:rect l="l" t="t" r="r" b="b"/>
            <a:pathLst>
              <a:path w="1640931" h="1506673">
                <a:moveTo>
                  <a:pt x="0" y="0"/>
                </a:moveTo>
                <a:lnTo>
                  <a:pt x="1640932" y="0"/>
                </a:lnTo>
                <a:lnTo>
                  <a:pt x="1640932" y="1506673"/>
                </a:lnTo>
                <a:lnTo>
                  <a:pt x="0" y="15066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529373" y="4945984"/>
            <a:ext cx="1753217" cy="1217689"/>
          </a:xfrm>
          <a:custGeom>
            <a:avLst/>
            <a:gdLst/>
            <a:ahLst/>
            <a:cxnLst/>
            <a:rect l="l" t="t" r="r" b="b"/>
            <a:pathLst>
              <a:path w="1753217" h="1217689">
                <a:moveTo>
                  <a:pt x="0" y="0"/>
                </a:moveTo>
                <a:lnTo>
                  <a:pt x="1753217" y="0"/>
                </a:lnTo>
                <a:lnTo>
                  <a:pt x="1753217" y="1217689"/>
                </a:lnTo>
                <a:lnTo>
                  <a:pt x="0" y="12176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407897" y="6187865"/>
            <a:ext cx="921124" cy="1347165"/>
          </a:xfrm>
          <a:custGeom>
            <a:avLst/>
            <a:gdLst/>
            <a:ahLst/>
            <a:cxnLst/>
            <a:rect l="l" t="t" r="r" b="b"/>
            <a:pathLst>
              <a:path w="921124" h="1347165">
                <a:moveTo>
                  <a:pt x="0" y="0"/>
                </a:moveTo>
                <a:lnTo>
                  <a:pt x="921124" y="0"/>
                </a:lnTo>
                <a:lnTo>
                  <a:pt x="921124" y="1347164"/>
                </a:lnTo>
                <a:lnTo>
                  <a:pt x="0" y="134716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668902" y="4727814"/>
            <a:ext cx="1841889" cy="1523745"/>
          </a:xfrm>
          <a:custGeom>
            <a:avLst/>
            <a:gdLst/>
            <a:ahLst/>
            <a:cxnLst/>
            <a:rect l="l" t="t" r="r" b="b"/>
            <a:pathLst>
              <a:path w="1841889" h="1523745">
                <a:moveTo>
                  <a:pt x="0" y="0"/>
                </a:moveTo>
                <a:lnTo>
                  <a:pt x="1841890" y="0"/>
                </a:lnTo>
                <a:lnTo>
                  <a:pt x="1841890" y="1523745"/>
                </a:lnTo>
                <a:lnTo>
                  <a:pt x="0" y="15237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999608" y="1033924"/>
            <a:ext cx="1353385" cy="1353385"/>
          </a:xfrm>
          <a:custGeom>
            <a:avLst/>
            <a:gdLst/>
            <a:ahLst/>
            <a:cxnLst/>
            <a:rect l="l" t="t" r="r" b="b"/>
            <a:pathLst>
              <a:path w="1353385" h="1353385">
                <a:moveTo>
                  <a:pt x="0" y="0"/>
                </a:moveTo>
                <a:lnTo>
                  <a:pt x="1353385" y="0"/>
                </a:lnTo>
                <a:lnTo>
                  <a:pt x="1353385" y="1353386"/>
                </a:lnTo>
                <a:lnTo>
                  <a:pt x="0" y="135338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108758" y="6194495"/>
            <a:ext cx="890850" cy="1302888"/>
          </a:xfrm>
          <a:custGeom>
            <a:avLst/>
            <a:gdLst/>
            <a:ahLst/>
            <a:cxnLst/>
            <a:rect l="l" t="t" r="r" b="b"/>
            <a:pathLst>
              <a:path w="890850" h="1302888">
                <a:moveTo>
                  <a:pt x="0" y="0"/>
                </a:moveTo>
                <a:lnTo>
                  <a:pt x="890850" y="0"/>
                </a:lnTo>
                <a:lnTo>
                  <a:pt x="890850" y="1302888"/>
                </a:lnTo>
                <a:lnTo>
                  <a:pt x="0" y="13028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384256" y="8246710"/>
            <a:ext cx="967908" cy="888715"/>
          </a:xfrm>
          <a:custGeom>
            <a:avLst/>
            <a:gdLst/>
            <a:ahLst/>
            <a:cxnLst/>
            <a:rect l="l" t="t" r="r" b="b"/>
            <a:pathLst>
              <a:path w="967908" h="888715">
                <a:moveTo>
                  <a:pt x="0" y="0"/>
                </a:moveTo>
                <a:lnTo>
                  <a:pt x="967908" y="0"/>
                </a:lnTo>
                <a:lnTo>
                  <a:pt x="967908" y="888715"/>
                </a:lnTo>
                <a:lnTo>
                  <a:pt x="0" y="88871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501679" y="8282929"/>
            <a:ext cx="687325" cy="852496"/>
          </a:xfrm>
          <a:custGeom>
            <a:avLst/>
            <a:gdLst/>
            <a:ahLst/>
            <a:cxnLst/>
            <a:rect l="l" t="t" r="r" b="b"/>
            <a:pathLst>
              <a:path w="687325" h="852496">
                <a:moveTo>
                  <a:pt x="0" y="0"/>
                </a:moveTo>
                <a:lnTo>
                  <a:pt x="687325" y="0"/>
                </a:lnTo>
                <a:lnTo>
                  <a:pt x="687325" y="852496"/>
                </a:lnTo>
                <a:lnTo>
                  <a:pt x="0" y="85249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764981" y="8191299"/>
            <a:ext cx="971575" cy="938011"/>
          </a:xfrm>
          <a:custGeom>
            <a:avLst/>
            <a:gdLst/>
            <a:ahLst/>
            <a:cxnLst/>
            <a:rect l="l" t="t" r="r" b="b"/>
            <a:pathLst>
              <a:path w="971575" h="938011">
                <a:moveTo>
                  <a:pt x="0" y="0"/>
                </a:moveTo>
                <a:lnTo>
                  <a:pt x="971575" y="0"/>
                </a:lnTo>
                <a:lnTo>
                  <a:pt x="971575" y="938012"/>
                </a:lnTo>
                <a:lnTo>
                  <a:pt x="0" y="93801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7280604" y="2717797"/>
            <a:ext cx="941340" cy="794120"/>
            <a:chOff x="0" y="0"/>
            <a:chExt cx="647659" cy="5463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47659" cy="546369"/>
            </a:xfrm>
            <a:custGeom>
              <a:avLst/>
              <a:gdLst/>
              <a:ahLst/>
              <a:cxnLst/>
              <a:rect l="l" t="t" r="r" b="b"/>
              <a:pathLst>
                <a:path w="647659" h="546369">
                  <a:moveTo>
                    <a:pt x="273184" y="0"/>
                  </a:moveTo>
                  <a:lnTo>
                    <a:pt x="374474" y="0"/>
                  </a:lnTo>
                  <a:cubicBezTo>
                    <a:pt x="525350" y="0"/>
                    <a:pt x="647659" y="122309"/>
                    <a:pt x="647659" y="273184"/>
                  </a:cubicBezTo>
                  <a:lnTo>
                    <a:pt x="647659" y="273184"/>
                  </a:lnTo>
                  <a:cubicBezTo>
                    <a:pt x="647659" y="345637"/>
                    <a:pt x="618877" y="415123"/>
                    <a:pt x="567645" y="466355"/>
                  </a:cubicBezTo>
                  <a:cubicBezTo>
                    <a:pt x="516413" y="517587"/>
                    <a:pt x="446927" y="546369"/>
                    <a:pt x="374474" y="546369"/>
                  </a:cubicBezTo>
                  <a:lnTo>
                    <a:pt x="273184" y="546369"/>
                  </a:lnTo>
                  <a:cubicBezTo>
                    <a:pt x="200731" y="546369"/>
                    <a:pt x="131246" y="517587"/>
                    <a:pt x="80014" y="466355"/>
                  </a:cubicBezTo>
                  <a:cubicBezTo>
                    <a:pt x="28782" y="415123"/>
                    <a:pt x="0" y="345637"/>
                    <a:pt x="0" y="273184"/>
                  </a:cubicBezTo>
                  <a:lnTo>
                    <a:pt x="0" y="273184"/>
                  </a:lnTo>
                  <a:cubicBezTo>
                    <a:pt x="0" y="200731"/>
                    <a:pt x="28782" y="131246"/>
                    <a:pt x="80014" y="80014"/>
                  </a:cubicBezTo>
                  <a:cubicBezTo>
                    <a:pt x="131246" y="28782"/>
                    <a:pt x="200731" y="0"/>
                    <a:pt x="273184" y="0"/>
                  </a:cubicBezTo>
                  <a:close/>
                </a:path>
              </a:pathLst>
            </a:custGeom>
            <a:solidFill>
              <a:srgbClr val="FFEF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647659" cy="54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4215191" y="8023998"/>
            <a:ext cx="1453711" cy="650205"/>
          </a:xfrm>
          <a:custGeom>
            <a:avLst/>
            <a:gdLst/>
            <a:ahLst/>
            <a:cxnLst/>
            <a:rect l="l" t="t" r="r" b="b"/>
            <a:pathLst>
              <a:path w="1453711" h="650205">
                <a:moveTo>
                  <a:pt x="0" y="0"/>
                </a:moveTo>
                <a:lnTo>
                  <a:pt x="1453711" y="0"/>
                </a:lnTo>
                <a:lnTo>
                  <a:pt x="1453711" y="650205"/>
                </a:lnTo>
                <a:lnTo>
                  <a:pt x="0" y="650205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4082895" y="1207762"/>
            <a:ext cx="1432642" cy="1189093"/>
          </a:xfrm>
          <a:custGeom>
            <a:avLst/>
            <a:gdLst/>
            <a:ahLst/>
            <a:cxnLst/>
            <a:rect l="l" t="t" r="r" b="b"/>
            <a:pathLst>
              <a:path w="1432642" h="1189093">
                <a:moveTo>
                  <a:pt x="0" y="0"/>
                </a:moveTo>
                <a:lnTo>
                  <a:pt x="1432642" y="0"/>
                </a:lnTo>
                <a:lnTo>
                  <a:pt x="1432642" y="1189093"/>
                </a:lnTo>
                <a:lnTo>
                  <a:pt x="0" y="118909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6012361" y="8038745"/>
            <a:ext cx="1154972" cy="1243121"/>
          </a:xfrm>
          <a:custGeom>
            <a:avLst/>
            <a:gdLst/>
            <a:ahLst/>
            <a:cxnLst/>
            <a:rect l="l" t="t" r="r" b="b"/>
            <a:pathLst>
              <a:path w="1154972" h="1243121">
                <a:moveTo>
                  <a:pt x="0" y="0"/>
                </a:moveTo>
                <a:lnTo>
                  <a:pt x="1154972" y="0"/>
                </a:lnTo>
                <a:lnTo>
                  <a:pt x="1154972" y="1243120"/>
                </a:lnTo>
                <a:lnTo>
                  <a:pt x="0" y="124312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7380972" y="6295620"/>
            <a:ext cx="1247189" cy="1207279"/>
          </a:xfrm>
          <a:custGeom>
            <a:avLst/>
            <a:gdLst/>
            <a:ahLst/>
            <a:cxnLst/>
            <a:rect l="l" t="t" r="r" b="b"/>
            <a:pathLst>
              <a:path w="1247189" h="1207279">
                <a:moveTo>
                  <a:pt x="0" y="0"/>
                </a:moveTo>
                <a:lnTo>
                  <a:pt x="1247189" y="0"/>
                </a:lnTo>
                <a:lnTo>
                  <a:pt x="1247189" y="1207279"/>
                </a:lnTo>
                <a:lnTo>
                  <a:pt x="0" y="120727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5668902" y="6492570"/>
            <a:ext cx="1570261" cy="1026951"/>
          </a:xfrm>
          <a:custGeom>
            <a:avLst/>
            <a:gdLst/>
            <a:ahLst/>
            <a:cxnLst/>
            <a:rect l="l" t="t" r="r" b="b"/>
            <a:pathLst>
              <a:path w="1570261" h="1026951">
                <a:moveTo>
                  <a:pt x="0" y="0"/>
                </a:moveTo>
                <a:lnTo>
                  <a:pt x="1570262" y="0"/>
                </a:lnTo>
                <a:lnTo>
                  <a:pt x="1570262" y="1026951"/>
                </a:lnTo>
                <a:lnTo>
                  <a:pt x="0" y="1026951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6142055" y="1028700"/>
            <a:ext cx="913015" cy="1368155"/>
          </a:xfrm>
          <a:custGeom>
            <a:avLst/>
            <a:gdLst/>
            <a:ahLst/>
            <a:cxnLst/>
            <a:rect l="l" t="t" r="r" b="b"/>
            <a:pathLst>
              <a:path w="913015" h="1368155">
                <a:moveTo>
                  <a:pt x="0" y="0"/>
                </a:moveTo>
                <a:lnTo>
                  <a:pt x="913014" y="0"/>
                </a:lnTo>
                <a:lnTo>
                  <a:pt x="913014" y="1368155"/>
                </a:lnTo>
                <a:lnTo>
                  <a:pt x="0" y="1368155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1550089">
            <a:off x="11848900" y="8330832"/>
            <a:ext cx="1654800" cy="686742"/>
          </a:xfrm>
          <a:custGeom>
            <a:avLst/>
            <a:gdLst/>
            <a:ahLst/>
            <a:cxnLst/>
            <a:rect l="l" t="t" r="r" b="b"/>
            <a:pathLst>
              <a:path w="1654800" h="686742">
                <a:moveTo>
                  <a:pt x="0" y="0"/>
                </a:moveTo>
                <a:lnTo>
                  <a:pt x="1654800" y="0"/>
                </a:lnTo>
                <a:lnTo>
                  <a:pt x="1654800" y="686742"/>
                </a:lnTo>
                <a:lnTo>
                  <a:pt x="0" y="68674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3165860" y="6118497"/>
            <a:ext cx="1429436" cy="1485900"/>
          </a:xfrm>
          <a:custGeom>
            <a:avLst/>
            <a:gdLst/>
            <a:ahLst/>
            <a:cxnLst/>
            <a:rect l="l" t="t" r="r" b="b"/>
            <a:pathLst>
              <a:path w="1429436" h="1485900">
                <a:moveTo>
                  <a:pt x="0" y="0"/>
                </a:moveTo>
                <a:lnTo>
                  <a:pt x="1429436" y="0"/>
                </a:lnTo>
                <a:lnTo>
                  <a:pt x="1429436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9479337" y="5076480"/>
            <a:ext cx="1731545" cy="314826"/>
          </a:xfrm>
          <a:custGeom>
            <a:avLst/>
            <a:gdLst/>
            <a:ahLst/>
            <a:cxnLst/>
            <a:rect l="l" t="t" r="r" b="b"/>
            <a:pathLst>
              <a:path w="1731545" h="314826">
                <a:moveTo>
                  <a:pt x="0" y="0"/>
                </a:moveTo>
                <a:lnTo>
                  <a:pt x="1731545" y="0"/>
                </a:lnTo>
                <a:lnTo>
                  <a:pt x="1731545" y="314827"/>
                </a:lnTo>
                <a:lnTo>
                  <a:pt x="0" y="314827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7510036" y="4463897"/>
            <a:ext cx="989060" cy="1227953"/>
          </a:xfrm>
          <a:custGeom>
            <a:avLst/>
            <a:gdLst/>
            <a:ahLst/>
            <a:cxnLst/>
            <a:rect l="l" t="t" r="r" b="b"/>
            <a:pathLst>
              <a:path w="989060" h="1227953">
                <a:moveTo>
                  <a:pt x="0" y="0"/>
                </a:moveTo>
                <a:lnTo>
                  <a:pt x="989061" y="0"/>
                </a:lnTo>
                <a:lnTo>
                  <a:pt x="989061" y="1227953"/>
                </a:lnTo>
                <a:lnTo>
                  <a:pt x="0" y="1227953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6607" y="3693010"/>
            <a:ext cx="1017513" cy="10175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C5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6607" y="6799693"/>
            <a:ext cx="1017513" cy="10175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C5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93128" y="3693010"/>
            <a:ext cx="1017513" cy="101751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C5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93128" y="6799693"/>
            <a:ext cx="1017513" cy="101751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C5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5400000">
            <a:off x="5540968" y="-10091617"/>
            <a:ext cx="14794199" cy="26314183"/>
          </a:xfrm>
          <a:custGeom>
            <a:avLst/>
            <a:gdLst/>
            <a:ahLst/>
            <a:cxnLst/>
            <a:rect l="l" t="t" r="r" b="b"/>
            <a:pathLst>
              <a:path w="14794199" h="26314183">
                <a:moveTo>
                  <a:pt x="0" y="0"/>
                </a:moveTo>
                <a:lnTo>
                  <a:pt x="14794199" y="0"/>
                </a:lnTo>
                <a:lnTo>
                  <a:pt x="14794199" y="26314183"/>
                </a:lnTo>
                <a:lnTo>
                  <a:pt x="0" y="2631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6982916" y="-1080008"/>
            <a:ext cx="7315200" cy="2566970"/>
          </a:xfrm>
          <a:custGeom>
            <a:avLst/>
            <a:gdLst/>
            <a:ahLst/>
            <a:cxnLst/>
            <a:rect l="l" t="t" r="r" b="b"/>
            <a:pathLst>
              <a:path w="7315200" h="2566970">
                <a:moveTo>
                  <a:pt x="0" y="0"/>
                </a:moveTo>
                <a:lnTo>
                  <a:pt x="7315200" y="0"/>
                </a:lnTo>
                <a:lnTo>
                  <a:pt x="7315200" y="2566970"/>
                </a:lnTo>
                <a:lnTo>
                  <a:pt x="0" y="256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911323" y="3228288"/>
            <a:ext cx="5073144" cy="8190269"/>
          </a:xfrm>
          <a:custGeom>
            <a:avLst/>
            <a:gdLst/>
            <a:ahLst/>
            <a:cxnLst/>
            <a:rect l="l" t="t" r="r" b="b"/>
            <a:pathLst>
              <a:path w="5073144" h="8190269">
                <a:moveTo>
                  <a:pt x="0" y="0"/>
                </a:moveTo>
                <a:lnTo>
                  <a:pt x="5073144" y="0"/>
                </a:lnTo>
                <a:lnTo>
                  <a:pt x="5073144" y="8190269"/>
                </a:lnTo>
                <a:lnTo>
                  <a:pt x="0" y="8190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358432" y="-3986644"/>
            <a:ext cx="9943652" cy="7565355"/>
          </a:xfrm>
          <a:custGeom>
            <a:avLst/>
            <a:gdLst/>
            <a:ahLst/>
            <a:cxnLst/>
            <a:rect l="l" t="t" r="r" b="b"/>
            <a:pathLst>
              <a:path w="9943652" h="7565355">
                <a:moveTo>
                  <a:pt x="0" y="0"/>
                </a:moveTo>
                <a:lnTo>
                  <a:pt x="9943653" y="0"/>
                </a:lnTo>
                <a:lnTo>
                  <a:pt x="9943653" y="7565354"/>
                </a:lnTo>
                <a:lnTo>
                  <a:pt x="0" y="7565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550089">
            <a:off x="11935106" y="4449295"/>
            <a:ext cx="6193279" cy="2570211"/>
          </a:xfrm>
          <a:custGeom>
            <a:avLst/>
            <a:gdLst/>
            <a:ahLst/>
            <a:cxnLst/>
            <a:rect l="l" t="t" r="r" b="b"/>
            <a:pathLst>
              <a:path w="6193279" h="2570211">
                <a:moveTo>
                  <a:pt x="0" y="0"/>
                </a:moveTo>
                <a:lnTo>
                  <a:pt x="6193279" y="0"/>
                </a:lnTo>
                <a:lnTo>
                  <a:pt x="6193279" y="2570210"/>
                </a:lnTo>
                <a:lnTo>
                  <a:pt x="0" y="2570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028700" y="708420"/>
            <a:ext cx="621617" cy="771759"/>
          </a:xfrm>
          <a:custGeom>
            <a:avLst/>
            <a:gdLst/>
            <a:ahLst/>
            <a:cxnLst/>
            <a:rect l="l" t="t" r="r" b="b"/>
            <a:pathLst>
              <a:path w="621617" h="771759">
                <a:moveTo>
                  <a:pt x="0" y="0"/>
                </a:moveTo>
                <a:lnTo>
                  <a:pt x="621617" y="0"/>
                </a:lnTo>
                <a:lnTo>
                  <a:pt x="621617" y="771759"/>
                </a:lnTo>
                <a:lnTo>
                  <a:pt x="0" y="771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722546" y="4891499"/>
            <a:ext cx="413247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19"/>
              </a:lnSpc>
              <a:spcBef>
                <a:spcPct val="0"/>
              </a:spcBef>
            </a:pPr>
            <a:r>
              <a:rPr lang="tr-TR" sz="3599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Problems</a:t>
            </a:r>
            <a:endParaRPr lang="en-US" sz="3599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722546" y="5521438"/>
            <a:ext cx="4507952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>
              <a:lnSpc>
                <a:spcPts val="2799"/>
              </a:lnSpc>
              <a:spcBef>
                <a:spcPct val="0"/>
              </a:spcBef>
            </a:pP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Why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do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we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need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Comms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?</a:t>
            </a:r>
            <a:endParaRPr lang="en-US" sz="1999" dirty="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4941866"/>
            <a:ext cx="39933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19"/>
              </a:lnSpc>
              <a:spcBef>
                <a:spcPct val="0"/>
              </a:spcBef>
            </a:pPr>
            <a:r>
              <a:rPr lang="tr-TR" sz="3599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About</a:t>
            </a:r>
            <a:r>
              <a:rPr lang="tr-TR" sz="3599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me</a:t>
            </a:r>
            <a:endParaRPr lang="en-US" sz="3599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5514655"/>
            <a:ext cx="4863163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Who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am I ?</a:t>
            </a:r>
            <a:endParaRPr lang="en-US" sz="1999" dirty="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7994650"/>
            <a:ext cx="427743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19"/>
              </a:lnSpc>
              <a:spcBef>
                <a:spcPct val="0"/>
              </a:spcBef>
            </a:pPr>
            <a:r>
              <a:rPr lang="en-US" sz="3599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Process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93128" y="8001433"/>
            <a:ext cx="427743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19"/>
              </a:lnSpc>
              <a:spcBef>
                <a:spcPct val="0"/>
              </a:spcBef>
            </a:pPr>
            <a:r>
              <a:rPr lang="tr-TR" sz="3599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Usage</a:t>
            </a:r>
            <a:endParaRPr lang="en-US" sz="3599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8566150"/>
            <a:ext cx="4469304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How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did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go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?</a:t>
            </a:r>
            <a:endParaRPr lang="en-US" sz="1999" dirty="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93128" y="8572933"/>
            <a:ext cx="4537369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How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user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Comms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App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?</a:t>
            </a:r>
            <a:endParaRPr lang="en-US" sz="1999" dirty="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700" y="1999743"/>
            <a:ext cx="106558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spc="-23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TABLE OF CONTENTS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1754" y="3887571"/>
            <a:ext cx="917127" cy="53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31"/>
              </a:lnSpc>
              <a:spcBef>
                <a:spcPct val="0"/>
              </a:spcBef>
            </a:pPr>
            <a:r>
              <a:rPr lang="en-US" sz="3526" u="none" strike="noStrike" spc="-148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9087" y="7036009"/>
            <a:ext cx="792553" cy="53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31"/>
              </a:lnSpc>
              <a:spcBef>
                <a:spcPct val="0"/>
              </a:spcBef>
            </a:pPr>
            <a:r>
              <a:rPr lang="en-US" sz="3526" spc="-148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92102" y="3894353"/>
            <a:ext cx="988096" cy="534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31"/>
              </a:lnSpc>
              <a:spcBef>
                <a:spcPct val="0"/>
              </a:spcBef>
            </a:pPr>
            <a:r>
              <a:rPr lang="en-US" sz="3526" u="none" strike="noStrike" spc="-148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792102" y="6990193"/>
            <a:ext cx="988096" cy="534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31"/>
              </a:lnSpc>
              <a:spcBef>
                <a:spcPct val="0"/>
              </a:spcBef>
            </a:pPr>
            <a:r>
              <a:rPr lang="en-US" sz="3526" u="none" strike="noStrike" spc="-148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49283" y="750788"/>
            <a:ext cx="2021299" cy="64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FAURECIA</a:t>
            </a:r>
          </a:p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FORVIA</a:t>
            </a:r>
            <a:endParaRPr lang="en-US" sz="1852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47483" y="3310333"/>
            <a:ext cx="7315200" cy="1330036"/>
          </a:xfrm>
          <a:custGeom>
            <a:avLst/>
            <a:gdLst/>
            <a:ahLst/>
            <a:cxnLst/>
            <a:rect l="l" t="t" r="r" b="b"/>
            <a:pathLst>
              <a:path w="7315200" h="1330036">
                <a:moveTo>
                  <a:pt x="0" y="0"/>
                </a:moveTo>
                <a:lnTo>
                  <a:pt x="7315200" y="0"/>
                </a:lnTo>
                <a:lnTo>
                  <a:pt x="73152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86725" y="6784923"/>
            <a:ext cx="7860879" cy="6662095"/>
          </a:xfrm>
          <a:custGeom>
            <a:avLst/>
            <a:gdLst/>
            <a:ahLst/>
            <a:cxnLst/>
            <a:rect l="l" t="t" r="r" b="b"/>
            <a:pathLst>
              <a:path w="7860879" h="6662095">
                <a:moveTo>
                  <a:pt x="0" y="0"/>
                </a:moveTo>
                <a:lnTo>
                  <a:pt x="7860879" y="0"/>
                </a:lnTo>
                <a:lnTo>
                  <a:pt x="7860879" y="6662095"/>
                </a:lnTo>
                <a:lnTo>
                  <a:pt x="0" y="6662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98911" y="-300254"/>
            <a:ext cx="7315200" cy="2566970"/>
          </a:xfrm>
          <a:custGeom>
            <a:avLst/>
            <a:gdLst/>
            <a:ahLst/>
            <a:cxnLst/>
            <a:rect l="l" t="t" r="r" b="b"/>
            <a:pathLst>
              <a:path w="7315200" h="2566970">
                <a:moveTo>
                  <a:pt x="0" y="0"/>
                </a:moveTo>
                <a:lnTo>
                  <a:pt x="7315200" y="0"/>
                </a:lnTo>
                <a:lnTo>
                  <a:pt x="7315200" y="2566970"/>
                </a:lnTo>
                <a:lnTo>
                  <a:pt x="0" y="25669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8495233" y="-851867"/>
            <a:ext cx="28529789" cy="13830149"/>
          </a:xfrm>
          <a:custGeom>
            <a:avLst/>
            <a:gdLst/>
            <a:ahLst/>
            <a:cxnLst/>
            <a:rect l="l" t="t" r="r" b="b"/>
            <a:pathLst>
              <a:path w="28529789" h="13830149">
                <a:moveTo>
                  <a:pt x="0" y="0"/>
                </a:moveTo>
                <a:lnTo>
                  <a:pt x="28529789" y="0"/>
                </a:lnTo>
                <a:lnTo>
                  <a:pt x="28529789" y="13830150"/>
                </a:lnTo>
                <a:lnTo>
                  <a:pt x="0" y="13830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0604" b="-664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3669906" y="-5255601"/>
            <a:ext cx="7860879" cy="6662095"/>
          </a:xfrm>
          <a:custGeom>
            <a:avLst/>
            <a:gdLst/>
            <a:ahLst/>
            <a:cxnLst/>
            <a:rect l="l" t="t" r="r" b="b"/>
            <a:pathLst>
              <a:path w="7860879" h="6662095">
                <a:moveTo>
                  <a:pt x="0" y="0"/>
                </a:moveTo>
                <a:lnTo>
                  <a:pt x="7860879" y="0"/>
                </a:lnTo>
                <a:lnTo>
                  <a:pt x="7860879" y="6662095"/>
                </a:lnTo>
                <a:lnTo>
                  <a:pt x="0" y="6662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782915"/>
            <a:ext cx="621617" cy="771759"/>
          </a:xfrm>
          <a:custGeom>
            <a:avLst/>
            <a:gdLst/>
            <a:ahLst/>
            <a:cxnLst/>
            <a:rect l="l" t="t" r="r" b="b"/>
            <a:pathLst>
              <a:path w="621617" h="771759">
                <a:moveTo>
                  <a:pt x="0" y="0"/>
                </a:moveTo>
                <a:lnTo>
                  <a:pt x="621617" y="0"/>
                </a:lnTo>
                <a:lnTo>
                  <a:pt x="621617" y="771759"/>
                </a:lnTo>
                <a:lnTo>
                  <a:pt x="0" y="771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600304" y="3561014"/>
            <a:ext cx="833989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ABOUT </a:t>
            </a:r>
            <a:r>
              <a:rPr lang="tr-TR" sz="5499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ME</a:t>
            </a:r>
            <a:endParaRPr lang="en-US" sz="5499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00304" y="5105400"/>
            <a:ext cx="7162379" cy="104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My name is Ege (21)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I am an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intern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at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IT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departmant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Faurecia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FORVIA</a:t>
            </a:r>
            <a:r>
              <a:rPr lang="en-US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I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also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am a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engineering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</a:t>
            </a:r>
            <a:r>
              <a:rPr lang="tr-TR" sz="1999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at IZTECH in İzmir. </a:t>
            </a:r>
            <a:endParaRPr lang="en-US" sz="1999" dirty="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49283" y="825283"/>
            <a:ext cx="2021299" cy="64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FAURECIA</a:t>
            </a:r>
          </a:p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FORVIA</a:t>
            </a:r>
            <a:endParaRPr lang="en-US" sz="1852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00304" y="2105572"/>
            <a:ext cx="1372640" cy="79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u="none" strike="noStrike" spc="-23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0</a:t>
            </a:r>
            <a:r>
              <a:rPr lang="tr-TR" sz="5499" u="none" strike="noStrike" spc="-23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1</a:t>
            </a:r>
            <a:endParaRPr lang="en-US" sz="5499" u="none" strike="noStrike" spc="-230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98397" y="2522524"/>
            <a:ext cx="8021153" cy="7764476"/>
          </a:xfrm>
          <a:custGeom>
            <a:avLst/>
            <a:gdLst/>
            <a:ahLst/>
            <a:cxnLst/>
            <a:rect l="l" t="t" r="r" b="b"/>
            <a:pathLst>
              <a:path w="8021153" h="7764476">
                <a:moveTo>
                  <a:pt x="0" y="0"/>
                </a:moveTo>
                <a:lnTo>
                  <a:pt x="8021153" y="0"/>
                </a:lnTo>
                <a:lnTo>
                  <a:pt x="8021153" y="7764476"/>
                </a:lnTo>
                <a:lnTo>
                  <a:pt x="0" y="7764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2774" y="4094726"/>
            <a:ext cx="5768255" cy="1048774"/>
          </a:xfrm>
          <a:custGeom>
            <a:avLst/>
            <a:gdLst/>
            <a:ahLst/>
            <a:cxnLst/>
            <a:rect l="l" t="t" r="r" b="b"/>
            <a:pathLst>
              <a:path w="5768255" h="1048774">
                <a:moveTo>
                  <a:pt x="0" y="0"/>
                </a:moveTo>
                <a:lnTo>
                  <a:pt x="5768255" y="0"/>
                </a:lnTo>
                <a:lnTo>
                  <a:pt x="5768255" y="1048774"/>
                </a:lnTo>
                <a:lnTo>
                  <a:pt x="0" y="104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1315291"/>
            <a:ext cx="19069956" cy="12237485"/>
          </a:xfrm>
          <a:custGeom>
            <a:avLst/>
            <a:gdLst/>
            <a:ahLst/>
            <a:cxnLst/>
            <a:rect l="l" t="t" r="r" b="b"/>
            <a:pathLst>
              <a:path w="19069956" h="12237485">
                <a:moveTo>
                  <a:pt x="0" y="0"/>
                </a:moveTo>
                <a:lnTo>
                  <a:pt x="19069956" y="0"/>
                </a:lnTo>
                <a:lnTo>
                  <a:pt x="19069956" y="12237485"/>
                </a:lnTo>
                <a:lnTo>
                  <a:pt x="0" y="1223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46" t="-30225" r="-6267" b="-531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027234" y="-6327821"/>
            <a:ext cx="11868217" cy="9029607"/>
          </a:xfrm>
          <a:custGeom>
            <a:avLst/>
            <a:gdLst/>
            <a:ahLst/>
            <a:cxnLst/>
            <a:rect l="l" t="t" r="r" b="b"/>
            <a:pathLst>
              <a:path w="11868217" h="9029607">
                <a:moveTo>
                  <a:pt x="0" y="0"/>
                </a:moveTo>
                <a:lnTo>
                  <a:pt x="11868217" y="0"/>
                </a:lnTo>
                <a:lnTo>
                  <a:pt x="11868217" y="9029607"/>
                </a:lnTo>
                <a:lnTo>
                  <a:pt x="0" y="9029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767833" y="5414444"/>
            <a:ext cx="11868217" cy="9029607"/>
          </a:xfrm>
          <a:custGeom>
            <a:avLst/>
            <a:gdLst/>
            <a:ahLst/>
            <a:cxnLst/>
            <a:rect l="l" t="t" r="r" b="b"/>
            <a:pathLst>
              <a:path w="11868217" h="9029607">
                <a:moveTo>
                  <a:pt x="0" y="0"/>
                </a:moveTo>
                <a:lnTo>
                  <a:pt x="11868217" y="0"/>
                </a:lnTo>
                <a:lnTo>
                  <a:pt x="11868217" y="9029606"/>
                </a:lnTo>
                <a:lnTo>
                  <a:pt x="0" y="9029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92920" y="-2057400"/>
            <a:ext cx="4238090" cy="4114800"/>
          </a:xfrm>
          <a:custGeom>
            <a:avLst/>
            <a:gdLst/>
            <a:ahLst/>
            <a:cxnLst/>
            <a:rect l="l" t="t" r="r" b="b"/>
            <a:pathLst>
              <a:path w="4238090" h="4114800">
                <a:moveTo>
                  <a:pt x="0" y="0"/>
                </a:moveTo>
                <a:lnTo>
                  <a:pt x="4238090" y="0"/>
                </a:lnTo>
                <a:lnTo>
                  <a:pt x="42380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835933"/>
            <a:ext cx="621617" cy="771759"/>
          </a:xfrm>
          <a:custGeom>
            <a:avLst/>
            <a:gdLst/>
            <a:ahLst/>
            <a:cxnLst/>
            <a:rect l="l" t="t" r="r" b="b"/>
            <a:pathLst>
              <a:path w="621617" h="771759">
                <a:moveTo>
                  <a:pt x="0" y="0"/>
                </a:moveTo>
                <a:lnTo>
                  <a:pt x="621617" y="0"/>
                </a:lnTo>
                <a:lnTo>
                  <a:pt x="621617" y="771760"/>
                </a:lnTo>
                <a:lnTo>
                  <a:pt x="0" y="771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224626" y="5604094"/>
            <a:ext cx="5198274" cy="248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Introducing our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Comms</a:t>
            </a:r>
            <a:r>
              <a:rPr lang="en-US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App, a 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user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friendly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manage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hangouts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meetings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can be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used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either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daily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-life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work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-life.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app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offers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ease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by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simply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gathering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many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users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 a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single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room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notify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all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users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hangout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meeting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has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been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posted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by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another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user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they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should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either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reject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r>
              <a:rPr lang="tr-TR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1999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accept</a:t>
            </a:r>
            <a:r>
              <a:rPr lang="en-US" sz="1999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4626" y="4204776"/>
            <a:ext cx="573913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u="none" strike="noStrike" spc="-23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PROBLEMS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4626" y="3174942"/>
            <a:ext cx="2432974" cy="799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u="none" strike="noStrike" spc="-23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0</a:t>
            </a:r>
            <a:r>
              <a:rPr lang="tr-TR" sz="5499" spc="-23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2</a:t>
            </a:r>
            <a:endParaRPr lang="en-US" sz="5499" u="none" strike="noStrike" spc="-230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49283" y="878301"/>
            <a:ext cx="2021299" cy="64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FAURECIA</a:t>
            </a:r>
          </a:p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FORVIA</a:t>
            </a:r>
            <a:endParaRPr lang="en-US" sz="1852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07D51AF-9B92-0596-0521-B8CED969B338}"/>
              </a:ext>
            </a:extLst>
          </p:cNvPr>
          <p:cNvSpPr/>
          <p:nvPr/>
        </p:nvSpPr>
        <p:spPr>
          <a:xfrm>
            <a:off x="9223099" y="3936590"/>
            <a:ext cx="9064901" cy="6456819"/>
          </a:xfrm>
          <a:custGeom>
            <a:avLst/>
            <a:gdLst/>
            <a:ahLst/>
            <a:cxnLst/>
            <a:rect l="l" t="t" r="r" b="b"/>
            <a:pathLst>
              <a:path w="1767423" h="1258914">
                <a:moveTo>
                  <a:pt x="0" y="0"/>
                </a:moveTo>
                <a:lnTo>
                  <a:pt x="1767423" y="0"/>
                </a:lnTo>
                <a:lnTo>
                  <a:pt x="1767423" y="1258914"/>
                </a:lnTo>
                <a:lnTo>
                  <a:pt x="0" y="12589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9244" y="3585276"/>
            <a:ext cx="11319038" cy="10392934"/>
          </a:xfrm>
          <a:custGeom>
            <a:avLst/>
            <a:gdLst/>
            <a:ahLst/>
            <a:cxnLst/>
            <a:rect l="l" t="t" r="r" b="b"/>
            <a:pathLst>
              <a:path w="11319038" h="10392934">
                <a:moveTo>
                  <a:pt x="0" y="0"/>
                </a:moveTo>
                <a:lnTo>
                  <a:pt x="11319038" y="0"/>
                </a:lnTo>
                <a:lnTo>
                  <a:pt x="11319038" y="10392934"/>
                </a:lnTo>
                <a:lnTo>
                  <a:pt x="0" y="10392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938067" y="-6264825"/>
            <a:ext cx="6101262" cy="9850101"/>
          </a:xfrm>
          <a:custGeom>
            <a:avLst/>
            <a:gdLst/>
            <a:ahLst/>
            <a:cxnLst/>
            <a:rect l="l" t="t" r="r" b="b"/>
            <a:pathLst>
              <a:path w="6101262" h="9850101">
                <a:moveTo>
                  <a:pt x="0" y="0"/>
                </a:moveTo>
                <a:lnTo>
                  <a:pt x="6101262" y="0"/>
                </a:lnTo>
                <a:lnTo>
                  <a:pt x="6101262" y="9850101"/>
                </a:lnTo>
                <a:lnTo>
                  <a:pt x="0" y="9850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5311824" y="-10097291"/>
            <a:ext cx="14794199" cy="26314183"/>
          </a:xfrm>
          <a:custGeom>
            <a:avLst/>
            <a:gdLst/>
            <a:ahLst/>
            <a:cxnLst/>
            <a:rect l="l" t="t" r="r" b="b"/>
            <a:pathLst>
              <a:path w="14794199" h="26314183">
                <a:moveTo>
                  <a:pt x="0" y="0"/>
                </a:moveTo>
                <a:lnTo>
                  <a:pt x="14794199" y="0"/>
                </a:lnTo>
                <a:lnTo>
                  <a:pt x="14794199" y="26314183"/>
                </a:lnTo>
                <a:lnTo>
                  <a:pt x="0" y="26314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00275" y="2534325"/>
            <a:ext cx="6247184" cy="6723975"/>
          </a:xfrm>
          <a:custGeom>
            <a:avLst/>
            <a:gdLst/>
            <a:ahLst/>
            <a:cxnLst/>
            <a:rect l="l" t="t" r="r" b="b"/>
            <a:pathLst>
              <a:path w="6247184" h="6723975">
                <a:moveTo>
                  <a:pt x="0" y="0"/>
                </a:moveTo>
                <a:lnTo>
                  <a:pt x="6247184" y="0"/>
                </a:lnTo>
                <a:lnTo>
                  <a:pt x="6247184" y="6723975"/>
                </a:lnTo>
                <a:lnTo>
                  <a:pt x="0" y="6723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10452670" y="2534325"/>
            <a:ext cx="6247184" cy="6723975"/>
          </a:xfrm>
          <a:custGeom>
            <a:avLst/>
            <a:gdLst/>
            <a:ahLst/>
            <a:cxnLst/>
            <a:rect l="l" t="t" r="r" b="b"/>
            <a:pathLst>
              <a:path w="6247184" h="6723975">
                <a:moveTo>
                  <a:pt x="0" y="0"/>
                </a:moveTo>
                <a:lnTo>
                  <a:pt x="6247184" y="0"/>
                </a:lnTo>
                <a:lnTo>
                  <a:pt x="6247184" y="6723975"/>
                </a:lnTo>
                <a:lnTo>
                  <a:pt x="0" y="67239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3021210" y="-2057400"/>
            <a:ext cx="4238090" cy="4114800"/>
          </a:xfrm>
          <a:custGeom>
            <a:avLst/>
            <a:gdLst/>
            <a:ahLst/>
            <a:cxnLst/>
            <a:rect l="l" t="t" r="r" b="b"/>
            <a:pathLst>
              <a:path w="4238090" h="4114800">
                <a:moveTo>
                  <a:pt x="0" y="0"/>
                </a:moveTo>
                <a:lnTo>
                  <a:pt x="4238090" y="0"/>
                </a:lnTo>
                <a:lnTo>
                  <a:pt x="42380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613222" y="5495281"/>
            <a:ext cx="696591" cy="743932"/>
          </a:xfrm>
          <a:custGeom>
            <a:avLst/>
            <a:gdLst/>
            <a:ahLst/>
            <a:cxnLst/>
            <a:rect l="l" t="t" r="r" b="b"/>
            <a:pathLst>
              <a:path w="696591" h="743932">
                <a:moveTo>
                  <a:pt x="0" y="0"/>
                </a:moveTo>
                <a:lnTo>
                  <a:pt x="696591" y="0"/>
                </a:lnTo>
                <a:lnTo>
                  <a:pt x="696591" y="743932"/>
                </a:lnTo>
                <a:lnTo>
                  <a:pt x="0" y="7439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256006" y="1028700"/>
            <a:ext cx="11775987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tr-TR" sz="5499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Development </a:t>
            </a:r>
            <a:r>
              <a:rPr lang="tr-TR" sz="5499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Map</a:t>
            </a:r>
            <a:endParaRPr lang="en-US" sz="5499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088534" y="3286294"/>
            <a:ext cx="356399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Initial</a:t>
            </a:r>
            <a:r>
              <a:rPr lang="tr-TR" sz="200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Prototypes</a:t>
            </a:r>
            <a:endParaRPr lang="tr-TR" sz="2000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And</a:t>
            </a:r>
            <a:r>
              <a:rPr lang="tr-TR" sz="200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Digital</a:t>
            </a:r>
            <a:r>
              <a:rPr lang="tr-TR" sz="200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Mockups</a:t>
            </a:r>
            <a:endParaRPr lang="en-US" sz="2000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88535" y="5543888"/>
            <a:ext cx="387338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Initial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Digitalization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of </a:t>
            </a: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P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rototypes</a:t>
            </a:r>
            <a:endParaRPr lang="en-US" sz="2000" u="none" strike="noStrike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967057" y="7850070"/>
            <a:ext cx="414106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Setting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Up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the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Firebase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Backend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Services</a:t>
            </a:r>
            <a:endParaRPr lang="en-US" sz="2000" u="none" strike="noStrike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08924" y="3286294"/>
            <a:ext cx="445858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Connecting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Front 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and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Backend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, 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Testing</a:t>
            </a:r>
            <a:endParaRPr lang="en-US" sz="2000" u="none" strike="noStrike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708924" y="5543888"/>
            <a:ext cx="40713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Optimazing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, Final UI 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Versions</a:t>
            </a:r>
            <a:endParaRPr lang="en-US" sz="2000" u="none" strike="noStrike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708924" y="7858463"/>
            <a:ext cx="4112257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1st 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Release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of </a:t>
            </a:r>
            <a:r>
              <a:rPr lang="tr-TR" sz="2000" u="none" strike="noStrike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Comms</a:t>
            </a:r>
            <a:r>
              <a:rPr lang="tr-TR" sz="2000" u="none" strike="noStrike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endParaRPr lang="en-US" sz="2000" u="none" strike="noStrike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882FB266-FFDC-79CC-468F-3BC7044217D9}"/>
              </a:ext>
            </a:extLst>
          </p:cNvPr>
          <p:cNvSpPr/>
          <p:nvPr/>
        </p:nvSpPr>
        <p:spPr>
          <a:xfrm>
            <a:off x="2907710" y="7794274"/>
            <a:ext cx="696591" cy="743932"/>
          </a:xfrm>
          <a:custGeom>
            <a:avLst/>
            <a:gdLst/>
            <a:ahLst/>
            <a:cxnLst/>
            <a:rect l="l" t="t" r="r" b="b"/>
            <a:pathLst>
              <a:path w="696591" h="743932">
                <a:moveTo>
                  <a:pt x="0" y="0"/>
                </a:moveTo>
                <a:lnTo>
                  <a:pt x="696591" y="0"/>
                </a:lnTo>
                <a:lnTo>
                  <a:pt x="696591" y="743932"/>
                </a:lnTo>
                <a:lnTo>
                  <a:pt x="0" y="7439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2ADBA30B-065F-D481-0802-E43BD2C04599}"/>
              </a:ext>
            </a:extLst>
          </p:cNvPr>
          <p:cNvSpPr/>
          <p:nvPr/>
        </p:nvSpPr>
        <p:spPr>
          <a:xfrm>
            <a:off x="2907709" y="5482621"/>
            <a:ext cx="696591" cy="743932"/>
          </a:xfrm>
          <a:custGeom>
            <a:avLst/>
            <a:gdLst/>
            <a:ahLst/>
            <a:cxnLst/>
            <a:rect l="l" t="t" r="r" b="b"/>
            <a:pathLst>
              <a:path w="696591" h="743932">
                <a:moveTo>
                  <a:pt x="0" y="0"/>
                </a:moveTo>
                <a:lnTo>
                  <a:pt x="696591" y="0"/>
                </a:lnTo>
                <a:lnTo>
                  <a:pt x="696591" y="743932"/>
                </a:lnTo>
                <a:lnTo>
                  <a:pt x="0" y="7439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5D5FC3EE-58C0-621A-43D6-5BB4EF6F0A2E}"/>
              </a:ext>
            </a:extLst>
          </p:cNvPr>
          <p:cNvSpPr/>
          <p:nvPr/>
        </p:nvSpPr>
        <p:spPr>
          <a:xfrm>
            <a:off x="2907708" y="3245401"/>
            <a:ext cx="696591" cy="743932"/>
          </a:xfrm>
          <a:custGeom>
            <a:avLst/>
            <a:gdLst/>
            <a:ahLst/>
            <a:cxnLst/>
            <a:rect l="l" t="t" r="r" b="b"/>
            <a:pathLst>
              <a:path w="696591" h="743932">
                <a:moveTo>
                  <a:pt x="0" y="0"/>
                </a:moveTo>
                <a:lnTo>
                  <a:pt x="696591" y="0"/>
                </a:lnTo>
                <a:lnTo>
                  <a:pt x="696591" y="743932"/>
                </a:lnTo>
                <a:lnTo>
                  <a:pt x="0" y="7439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399B29D0-8F65-85C8-8158-AA9D52301A79}"/>
              </a:ext>
            </a:extLst>
          </p:cNvPr>
          <p:cNvSpPr/>
          <p:nvPr/>
        </p:nvSpPr>
        <p:spPr>
          <a:xfrm>
            <a:off x="11613222" y="3201531"/>
            <a:ext cx="696591" cy="743932"/>
          </a:xfrm>
          <a:custGeom>
            <a:avLst/>
            <a:gdLst/>
            <a:ahLst/>
            <a:cxnLst/>
            <a:rect l="l" t="t" r="r" b="b"/>
            <a:pathLst>
              <a:path w="696591" h="743932">
                <a:moveTo>
                  <a:pt x="0" y="0"/>
                </a:moveTo>
                <a:lnTo>
                  <a:pt x="696591" y="0"/>
                </a:lnTo>
                <a:lnTo>
                  <a:pt x="696591" y="743932"/>
                </a:lnTo>
                <a:lnTo>
                  <a:pt x="0" y="7439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113E7A13-746D-16AD-77B9-AD43E649F310}"/>
              </a:ext>
            </a:extLst>
          </p:cNvPr>
          <p:cNvSpPr/>
          <p:nvPr/>
        </p:nvSpPr>
        <p:spPr>
          <a:xfrm>
            <a:off x="11602282" y="7752675"/>
            <a:ext cx="696591" cy="743932"/>
          </a:xfrm>
          <a:custGeom>
            <a:avLst/>
            <a:gdLst/>
            <a:ahLst/>
            <a:cxnLst/>
            <a:rect l="l" t="t" r="r" b="b"/>
            <a:pathLst>
              <a:path w="696591" h="743932">
                <a:moveTo>
                  <a:pt x="0" y="0"/>
                </a:moveTo>
                <a:lnTo>
                  <a:pt x="696591" y="0"/>
                </a:lnTo>
                <a:lnTo>
                  <a:pt x="696591" y="743932"/>
                </a:lnTo>
                <a:lnTo>
                  <a:pt x="0" y="7439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  <p:bldP spid="18" grpId="0"/>
      <p:bldP spid="19" grpId="0"/>
      <p:bldP spid="20" grpId="0"/>
      <p:bldP spid="22" grpId="0" animBg="1"/>
      <p:bldP spid="24" grpId="0" animBg="1"/>
      <p:bldP spid="29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3744" y="8465791"/>
            <a:ext cx="5127479" cy="2526449"/>
          </a:xfrm>
          <a:custGeom>
            <a:avLst/>
            <a:gdLst/>
            <a:ahLst/>
            <a:cxnLst/>
            <a:rect l="l" t="t" r="r" b="b"/>
            <a:pathLst>
              <a:path w="5127479" h="2526449">
                <a:moveTo>
                  <a:pt x="0" y="0"/>
                </a:moveTo>
                <a:lnTo>
                  <a:pt x="5127480" y="0"/>
                </a:lnTo>
                <a:lnTo>
                  <a:pt x="5127480" y="2526449"/>
                </a:lnTo>
                <a:lnTo>
                  <a:pt x="0" y="25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555460" y="-566877"/>
            <a:ext cx="10446684" cy="9591955"/>
          </a:xfrm>
          <a:custGeom>
            <a:avLst/>
            <a:gdLst/>
            <a:ahLst/>
            <a:cxnLst/>
            <a:rect l="l" t="t" r="r" b="b"/>
            <a:pathLst>
              <a:path w="10446684" h="9591955">
                <a:moveTo>
                  <a:pt x="0" y="0"/>
                </a:moveTo>
                <a:lnTo>
                  <a:pt x="10446684" y="0"/>
                </a:lnTo>
                <a:lnTo>
                  <a:pt x="10446684" y="9591954"/>
                </a:lnTo>
                <a:lnTo>
                  <a:pt x="0" y="9591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03011" y="-279549"/>
            <a:ext cx="8520997" cy="5918219"/>
          </a:xfrm>
          <a:custGeom>
            <a:avLst/>
            <a:gdLst/>
            <a:ahLst/>
            <a:cxnLst/>
            <a:rect l="l" t="t" r="r" b="b"/>
            <a:pathLst>
              <a:path w="8520997" h="5918219">
                <a:moveTo>
                  <a:pt x="0" y="0"/>
                </a:moveTo>
                <a:lnTo>
                  <a:pt x="8520996" y="0"/>
                </a:lnTo>
                <a:lnTo>
                  <a:pt x="8520996" y="5918219"/>
                </a:lnTo>
                <a:lnTo>
                  <a:pt x="0" y="5918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969699" y="-349614"/>
            <a:ext cx="23396761" cy="11341854"/>
          </a:xfrm>
          <a:custGeom>
            <a:avLst/>
            <a:gdLst/>
            <a:ahLst/>
            <a:cxnLst/>
            <a:rect l="l" t="t" r="r" b="b"/>
            <a:pathLst>
              <a:path w="23396761" h="11341854">
                <a:moveTo>
                  <a:pt x="0" y="0"/>
                </a:moveTo>
                <a:lnTo>
                  <a:pt x="23396761" y="0"/>
                </a:lnTo>
                <a:lnTo>
                  <a:pt x="23396761" y="11341854"/>
                </a:lnTo>
                <a:lnTo>
                  <a:pt x="0" y="113418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0604" b="-664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51609" y="2385208"/>
            <a:ext cx="9520232" cy="7901792"/>
          </a:xfrm>
          <a:custGeom>
            <a:avLst/>
            <a:gdLst/>
            <a:ahLst/>
            <a:cxnLst/>
            <a:rect l="l" t="t" r="r" b="b"/>
            <a:pathLst>
              <a:path w="9520232" h="7901792">
                <a:moveTo>
                  <a:pt x="0" y="0"/>
                </a:moveTo>
                <a:lnTo>
                  <a:pt x="9520231" y="0"/>
                </a:lnTo>
                <a:lnTo>
                  <a:pt x="9520231" y="7901792"/>
                </a:lnTo>
                <a:lnTo>
                  <a:pt x="0" y="79017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715202"/>
            <a:ext cx="621617" cy="771759"/>
          </a:xfrm>
          <a:custGeom>
            <a:avLst/>
            <a:gdLst/>
            <a:ahLst/>
            <a:cxnLst/>
            <a:rect l="l" t="t" r="r" b="b"/>
            <a:pathLst>
              <a:path w="621617" h="771759">
                <a:moveTo>
                  <a:pt x="0" y="0"/>
                </a:moveTo>
                <a:lnTo>
                  <a:pt x="621617" y="0"/>
                </a:lnTo>
                <a:lnTo>
                  <a:pt x="621617" y="771760"/>
                </a:lnTo>
                <a:lnTo>
                  <a:pt x="0" y="771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4255076"/>
            <a:ext cx="690619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PROCESS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175156"/>
            <a:ext cx="127962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spc="-23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629145"/>
            <a:ext cx="560954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endParaRPr lang="tr-TR" sz="2000" dirty="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Main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goal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Comms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App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is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ease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planning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part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meetings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hangouts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by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notifieing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all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users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as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soon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as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meeting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hangout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is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way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users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now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who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is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coming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who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is not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thus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, they can plan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accordingly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lang="en-US" sz="2000" dirty="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49283" y="757570"/>
            <a:ext cx="2021299" cy="64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FAURECIA</a:t>
            </a:r>
          </a:p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FORVIA</a:t>
            </a:r>
            <a:endParaRPr lang="en-US" sz="1852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10800000">
            <a:off x="0" y="-1054854"/>
            <a:ext cx="22356386" cy="11341854"/>
          </a:xfrm>
          <a:custGeom>
            <a:avLst/>
            <a:gdLst/>
            <a:ahLst/>
            <a:cxnLst/>
            <a:rect l="l" t="t" r="r" b="b"/>
            <a:pathLst>
              <a:path w="22356386" h="11341854">
                <a:moveTo>
                  <a:pt x="0" y="0"/>
                </a:moveTo>
                <a:lnTo>
                  <a:pt x="22356386" y="0"/>
                </a:lnTo>
                <a:lnTo>
                  <a:pt x="22356386" y="11341854"/>
                </a:lnTo>
                <a:lnTo>
                  <a:pt x="0" y="11341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604" r="-4653" b="-664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0333973" y="-4170593"/>
            <a:ext cx="11482856" cy="10543350"/>
          </a:xfrm>
          <a:custGeom>
            <a:avLst/>
            <a:gdLst/>
            <a:ahLst/>
            <a:cxnLst/>
            <a:rect l="l" t="t" r="r" b="b"/>
            <a:pathLst>
              <a:path w="11482856" h="10543350">
                <a:moveTo>
                  <a:pt x="0" y="0"/>
                </a:moveTo>
                <a:lnTo>
                  <a:pt x="11482856" y="0"/>
                </a:lnTo>
                <a:lnTo>
                  <a:pt x="11482856" y="10543350"/>
                </a:lnTo>
                <a:lnTo>
                  <a:pt x="0" y="10543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715202"/>
            <a:ext cx="621617" cy="771759"/>
          </a:xfrm>
          <a:custGeom>
            <a:avLst/>
            <a:gdLst/>
            <a:ahLst/>
            <a:cxnLst/>
            <a:rect l="l" t="t" r="r" b="b"/>
            <a:pathLst>
              <a:path w="621617" h="771759">
                <a:moveTo>
                  <a:pt x="0" y="0"/>
                </a:moveTo>
                <a:lnTo>
                  <a:pt x="621617" y="0"/>
                </a:lnTo>
                <a:lnTo>
                  <a:pt x="621617" y="771760"/>
                </a:lnTo>
                <a:lnTo>
                  <a:pt x="0" y="771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659369" y="1669388"/>
            <a:ext cx="811530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tr-TR" sz="5499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How </a:t>
            </a:r>
            <a:r>
              <a:rPr lang="tr-TR" sz="5499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to</a:t>
            </a:r>
            <a:r>
              <a:rPr lang="tr-TR" sz="5499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5499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Use</a:t>
            </a:r>
            <a:endParaRPr lang="en-US" sz="5499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67691" y="2893833"/>
            <a:ext cx="384520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Getting</a:t>
            </a:r>
            <a:r>
              <a:rPr lang="tr-TR" sz="200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Into</a:t>
            </a:r>
            <a:r>
              <a:rPr lang="tr-TR" sz="200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a </a:t>
            </a: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Room</a:t>
            </a:r>
            <a:endParaRPr lang="en-US" sz="2000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97015" y="4447664"/>
            <a:ext cx="5979992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Setting</a:t>
            </a:r>
            <a:r>
              <a:rPr lang="tr-TR" sz="200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Up</a:t>
            </a:r>
            <a:r>
              <a:rPr lang="tr-TR" sz="2000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 a Meeting</a:t>
            </a:r>
            <a:endParaRPr lang="en-US" sz="2000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97015" y="6550687"/>
            <a:ext cx="8106979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00"/>
              </a:lnSpc>
              <a:spcBef>
                <a:spcPct val="0"/>
              </a:spcBef>
            </a:pPr>
            <a:r>
              <a:rPr lang="tr-TR" sz="2000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Features</a:t>
            </a:r>
            <a:endParaRPr lang="en-US" sz="2000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67691" y="3395343"/>
            <a:ext cx="776566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Click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«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Create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Room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»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create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room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descriptions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enter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your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name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proceed</a:t>
            </a:r>
            <a:r>
              <a:rPr lang="en-US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It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is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also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possible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join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already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room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via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«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Join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Button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» (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you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know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code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course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 lang="en-US" sz="2000" dirty="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97015" y="4921912"/>
            <a:ext cx="811429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Click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power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button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at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center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page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enter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details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of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meeting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Other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users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be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notified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prompted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either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reject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accept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your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meetings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Their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will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be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shown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both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as a test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under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their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user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name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color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indicating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what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they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made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en-US" sz="2000" dirty="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97015" y="7084087"/>
            <a:ext cx="776566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Comms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also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enables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users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cancel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meeting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open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up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a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new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one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neccessary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. They can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see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which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hangout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is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cancelled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when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inside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app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If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needed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users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can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exit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their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room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get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into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another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tr-TR" sz="2000" dirty="0" err="1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one</a:t>
            </a:r>
            <a:r>
              <a:rPr lang="tr-TR" sz="2000" dirty="0">
                <a:solidFill>
                  <a:srgbClr val="093A47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en-US" sz="2000" dirty="0">
              <a:solidFill>
                <a:srgbClr val="093A4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49283" y="757570"/>
            <a:ext cx="2021299" cy="64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FAURECIA</a:t>
            </a:r>
          </a:p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FORVIA</a:t>
            </a:r>
            <a:endParaRPr lang="en-US" sz="1852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pic>
        <p:nvPicPr>
          <p:cNvPr id="16" name="Picture 15" descr="A screenshot of a contact us&#10;&#10;Description automatically generated">
            <a:extLst>
              <a:ext uri="{FF2B5EF4-FFF2-40B4-BE49-F238E27FC236}">
                <a16:creationId xmlns:a16="http://schemas.microsoft.com/office/drawing/2014/main" id="{1DF44F6A-7D5F-C4DB-7FB1-A041A85D00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42" y="1927243"/>
            <a:ext cx="2892747" cy="6432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59285E-2365-32B1-9BE7-822EEE251D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675" y="1927243"/>
            <a:ext cx="2892746" cy="6432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Freeform 2"/>
          <p:cNvSpPr/>
          <p:nvPr/>
        </p:nvSpPr>
        <p:spPr>
          <a:xfrm>
            <a:off x="-2700336" y="7505700"/>
            <a:ext cx="6659958" cy="6115052"/>
          </a:xfrm>
          <a:custGeom>
            <a:avLst/>
            <a:gdLst/>
            <a:ahLst/>
            <a:cxnLst/>
            <a:rect l="l" t="t" r="r" b="b"/>
            <a:pathLst>
              <a:path w="6659958" h="6115052">
                <a:moveTo>
                  <a:pt x="0" y="0"/>
                </a:moveTo>
                <a:lnTo>
                  <a:pt x="6659957" y="0"/>
                </a:lnTo>
                <a:lnTo>
                  <a:pt x="6659957" y="6115052"/>
                </a:lnTo>
                <a:lnTo>
                  <a:pt x="0" y="6115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26195" y="-2925059"/>
            <a:ext cx="9866211" cy="8361614"/>
          </a:xfrm>
          <a:custGeom>
            <a:avLst/>
            <a:gdLst/>
            <a:ahLst/>
            <a:cxnLst/>
            <a:rect l="l" t="t" r="r" b="b"/>
            <a:pathLst>
              <a:path w="9866211" h="8361614">
                <a:moveTo>
                  <a:pt x="0" y="0"/>
                </a:moveTo>
                <a:lnTo>
                  <a:pt x="9866210" y="0"/>
                </a:lnTo>
                <a:lnTo>
                  <a:pt x="9866210" y="8361613"/>
                </a:lnTo>
                <a:lnTo>
                  <a:pt x="0" y="8361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526702" y="795670"/>
            <a:ext cx="9866211" cy="8361614"/>
          </a:xfrm>
          <a:custGeom>
            <a:avLst/>
            <a:gdLst/>
            <a:ahLst/>
            <a:cxnLst/>
            <a:rect l="l" t="t" r="r" b="b"/>
            <a:pathLst>
              <a:path w="9866211" h="8361614">
                <a:moveTo>
                  <a:pt x="0" y="0"/>
                </a:moveTo>
                <a:lnTo>
                  <a:pt x="9866211" y="0"/>
                </a:lnTo>
                <a:lnTo>
                  <a:pt x="9866211" y="8361614"/>
                </a:lnTo>
                <a:lnTo>
                  <a:pt x="0" y="8361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95194" y="6691382"/>
            <a:ext cx="7315200" cy="1330036"/>
          </a:xfrm>
          <a:custGeom>
            <a:avLst/>
            <a:gdLst/>
            <a:ahLst/>
            <a:cxnLst/>
            <a:rect l="l" t="t" r="r" b="b"/>
            <a:pathLst>
              <a:path w="7315200" h="1330036">
                <a:moveTo>
                  <a:pt x="0" y="0"/>
                </a:moveTo>
                <a:lnTo>
                  <a:pt x="7315200" y="0"/>
                </a:lnTo>
                <a:lnTo>
                  <a:pt x="73152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969699" y="-349614"/>
            <a:ext cx="23396761" cy="11341854"/>
          </a:xfrm>
          <a:custGeom>
            <a:avLst/>
            <a:gdLst/>
            <a:ahLst/>
            <a:cxnLst/>
            <a:rect l="l" t="t" r="r" b="b"/>
            <a:pathLst>
              <a:path w="23396761" h="11341854">
                <a:moveTo>
                  <a:pt x="0" y="0"/>
                </a:moveTo>
                <a:lnTo>
                  <a:pt x="23396761" y="0"/>
                </a:lnTo>
                <a:lnTo>
                  <a:pt x="23396761" y="11341854"/>
                </a:lnTo>
                <a:lnTo>
                  <a:pt x="0" y="11341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604" b="-664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351539" y="3687067"/>
            <a:ext cx="7992716" cy="7992716"/>
          </a:xfrm>
          <a:custGeom>
            <a:avLst/>
            <a:gdLst/>
            <a:ahLst/>
            <a:cxnLst/>
            <a:rect l="l" t="t" r="r" b="b"/>
            <a:pathLst>
              <a:path w="7992716" h="7992716">
                <a:moveTo>
                  <a:pt x="0" y="0"/>
                </a:moveTo>
                <a:lnTo>
                  <a:pt x="7992716" y="0"/>
                </a:lnTo>
                <a:lnTo>
                  <a:pt x="7992716" y="7992716"/>
                </a:lnTo>
                <a:lnTo>
                  <a:pt x="0" y="79927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715202"/>
            <a:ext cx="621617" cy="771759"/>
          </a:xfrm>
          <a:custGeom>
            <a:avLst/>
            <a:gdLst/>
            <a:ahLst/>
            <a:cxnLst/>
            <a:rect l="l" t="t" r="r" b="b"/>
            <a:pathLst>
              <a:path w="621617" h="771759">
                <a:moveTo>
                  <a:pt x="0" y="0"/>
                </a:moveTo>
                <a:lnTo>
                  <a:pt x="621617" y="0"/>
                </a:lnTo>
                <a:lnTo>
                  <a:pt x="621617" y="771760"/>
                </a:lnTo>
                <a:lnTo>
                  <a:pt x="0" y="771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700643" y="2603575"/>
            <a:ext cx="7558657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YOUR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00643" y="6981750"/>
            <a:ext cx="648638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YEAR: 2022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ROLE: WRITE YOUR ROLE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00643" y="3964536"/>
            <a:ext cx="6904302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u="none">
                <a:solidFill>
                  <a:srgbClr val="093A47"/>
                </a:solidFill>
                <a:latin typeface="Anonymous Pro"/>
                <a:ea typeface="Anonymous Pro"/>
                <a:cs typeface="Anonymous Pro"/>
                <a:sym typeface="Anonymous Pro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9283" y="757570"/>
            <a:ext cx="2021299" cy="64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FAURECIA</a:t>
            </a:r>
          </a:p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FORVIA</a:t>
            </a:r>
            <a:endParaRPr lang="en-US" sz="1852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403566" y="-2407014"/>
            <a:ext cx="4238090" cy="4114800"/>
          </a:xfrm>
          <a:custGeom>
            <a:avLst/>
            <a:gdLst/>
            <a:ahLst/>
            <a:cxnLst/>
            <a:rect l="l" t="t" r="r" b="b"/>
            <a:pathLst>
              <a:path w="4238090" h="4114800">
                <a:moveTo>
                  <a:pt x="0" y="0"/>
                </a:moveTo>
                <a:lnTo>
                  <a:pt x="4238090" y="0"/>
                </a:lnTo>
                <a:lnTo>
                  <a:pt x="42380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96736" y="1727"/>
            <a:ext cx="8520997" cy="5918219"/>
          </a:xfrm>
          <a:custGeom>
            <a:avLst/>
            <a:gdLst/>
            <a:ahLst/>
            <a:cxnLst/>
            <a:rect l="l" t="t" r="r" b="b"/>
            <a:pathLst>
              <a:path w="8520997" h="5918219">
                <a:moveTo>
                  <a:pt x="0" y="0"/>
                </a:moveTo>
                <a:lnTo>
                  <a:pt x="8520996" y="0"/>
                </a:lnTo>
                <a:lnTo>
                  <a:pt x="8520996" y="5918219"/>
                </a:lnTo>
                <a:lnTo>
                  <a:pt x="0" y="5918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174969" y="4461456"/>
            <a:ext cx="9502996" cy="6600263"/>
          </a:xfrm>
          <a:custGeom>
            <a:avLst/>
            <a:gdLst/>
            <a:ahLst/>
            <a:cxnLst/>
            <a:rect l="l" t="t" r="r" b="b"/>
            <a:pathLst>
              <a:path w="9502996" h="6600263">
                <a:moveTo>
                  <a:pt x="0" y="0"/>
                </a:moveTo>
                <a:lnTo>
                  <a:pt x="9502996" y="0"/>
                </a:lnTo>
                <a:lnTo>
                  <a:pt x="9502996" y="6600263"/>
                </a:lnTo>
                <a:lnTo>
                  <a:pt x="0" y="6600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997193">
            <a:off x="1577403" y="3819897"/>
            <a:ext cx="5364329" cy="4720610"/>
          </a:xfrm>
          <a:custGeom>
            <a:avLst/>
            <a:gdLst/>
            <a:ahLst/>
            <a:cxnLst/>
            <a:rect l="l" t="t" r="r" b="b"/>
            <a:pathLst>
              <a:path w="5364329" h="4720610">
                <a:moveTo>
                  <a:pt x="0" y="0"/>
                </a:moveTo>
                <a:lnTo>
                  <a:pt x="5364329" y="0"/>
                </a:lnTo>
                <a:lnTo>
                  <a:pt x="5364329" y="4720609"/>
                </a:lnTo>
                <a:lnTo>
                  <a:pt x="0" y="47206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953467">
            <a:off x="6461835" y="3819897"/>
            <a:ext cx="5364329" cy="4720610"/>
          </a:xfrm>
          <a:custGeom>
            <a:avLst/>
            <a:gdLst/>
            <a:ahLst/>
            <a:cxnLst/>
            <a:rect l="l" t="t" r="r" b="b"/>
            <a:pathLst>
              <a:path w="5364329" h="4720610">
                <a:moveTo>
                  <a:pt x="0" y="0"/>
                </a:moveTo>
                <a:lnTo>
                  <a:pt x="5364330" y="0"/>
                </a:lnTo>
                <a:lnTo>
                  <a:pt x="5364330" y="4720609"/>
                </a:lnTo>
                <a:lnTo>
                  <a:pt x="0" y="47206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09979">
            <a:off x="11765878" y="3845444"/>
            <a:ext cx="5364329" cy="4720610"/>
          </a:xfrm>
          <a:custGeom>
            <a:avLst/>
            <a:gdLst/>
            <a:ahLst/>
            <a:cxnLst/>
            <a:rect l="l" t="t" r="r" b="b"/>
            <a:pathLst>
              <a:path w="5364329" h="4720610">
                <a:moveTo>
                  <a:pt x="0" y="0"/>
                </a:moveTo>
                <a:lnTo>
                  <a:pt x="5364329" y="0"/>
                </a:lnTo>
                <a:lnTo>
                  <a:pt x="5364329" y="4720610"/>
                </a:lnTo>
                <a:lnTo>
                  <a:pt x="0" y="4720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5540968" y="-10091617"/>
            <a:ext cx="14794199" cy="26314183"/>
          </a:xfrm>
          <a:custGeom>
            <a:avLst/>
            <a:gdLst/>
            <a:ahLst/>
            <a:cxnLst/>
            <a:rect l="l" t="t" r="r" b="b"/>
            <a:pathLst>
              <a:path w="14794199" h="26314183">
                <a:moveTo>
                  <a:pt x="0" y="0"/>
                </a:moveTo>
                <a:lnTo>
                  <a:pt x="14794199" y="0"/>
                </a:lnTo>
                <a:lnTo>
                  <a:pt x="14794199" y="26314183"/>
                </a:lnTo>
                <a:lnTo>
                  <a:pt x="0" y="263141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715202"/>
            <a:ext cx="621617" cy="771759"/>
          </a:xfrm>
          <a:custGeom>
            <a:avLst/>
            <a:gdLst/>
            <a:ahLst/>
            <a:cxnLst/>
            <a:rect l="l" t="t" r="r" b="b"/>
            <a:pathLst>
              <a:path w="621617" h="771759">
                <a:moveTo>
                  <a:pt x="0" y="0"/>
                </a:moveTo>
                <a:lnTo>
                  <a:pt x="621617" y="0"/>
                </a:lnTo>
                <a:lnTo>
                  <a:pt x="621617" y="771760"/>
                </a:lnTo>
                <a:lnTo>
                  <a:pt x="0" y="771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458200" y="503543"/>
            <a:ext cx="11627576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tr-TR" sz="5499" dirty="0" err="1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UI’s</a:t>
            </a:r>
            <a:endParaRPr lang="en-US" sz="5499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49283" y="757570"/>
            <a:ext cx="2021299" cy="64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FAURECIA</a:t>
            </a:r>
          </a:p>
          <a:p>
            <a:pPr algn="just">
              <a:lnSpc>
                <a:spcPts val="2592"/>
              </a:lnSpc>
              <a:spcBef>
                <a:spcPct val="0"/>
              </a:spcBef>
            </a:pPr>
            <a:r>
              <a:rPr lang="tr-TR" sz="1852" dirty="0">
                <a:solidFill>
                  <a:srgbClr val="093A47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FORVIA</a:t>
            </a:r>
            <a:endParaRPr lang="en-US" sz="1852" dirty="0">
              <a:solidFill>
                <a:srgbClr val="093A47"/>
              </a:solidFill>
              <a:latin typeface="Gliker Expanded"/>
              <a:ea typeface="Gliker Expanded"/>
              <a:cs typeface="Gliker Expanded"/>
              <a:sym typeface="Gliker Expande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5660441" y="-353070"/>
            <a:ext cx="4238090" cy="4114800"/>
          </a:xfrm>
          <a:custGeom>
            <a:avLst/>
            <a:gdLst/>
            <a:ahLst/>
            <a:cxnLst/>
            <a:rect l="l" t="t" r="r" b="b"/>
            <a:pathLst>
              <a:path w="4238090" h="4114800">
                <a:moveTo>
                  <a:pt x="0" y="0"/>
                </a:moveTo>
                <a:lnTo>
                  <a:pt x="4238090" y="0"/>
                </a:lnTo>
                <a:lnTo>
                  <a:pt x="42380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 descr="A screenshot of a phone&#10;&#10;Description automatically generated">
            <a:extLst>
              <a:ext uri="{FF2B5EF4-FFF2-40B4-BE49-F238E27FC236}">
                <a16:creationId xmlns:a16="http://schemas.microsoft.com/office/drawing/2014/main" id="{2B768143-C0B4-D6ED-77E5-256DC5BA4BA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10" y="2270877"/>
            <a:ext cx="3310287" cy="7360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20C8C85C-BCFE-B31D-0FB8-096E4FCC222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88" y="2246973"/>
            <a:ext cx="3310287" cy="7360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B362EF2C-676B-475E-6B58-26CAD23D2D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989" y="2269849"/>
            <a:ext cx="3311212" cy="7363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screen shot of a phone&#10;&#10;Description automatically generated">
            <a:extLst>
              <a:ext uri="{FF2B5EF4-FFF2-40B4-BE49-F238E27FC236}">
                <a16:creationId xmlns:a16="http://schemas.microsoft.com/office/drawing/2014/main" id="{1903F170-F256-ADBA-64D2-9B6FFF3AB1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658" y="2246130"/>
            <a:ext cx="3332546" cy="7410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608</Words>
  <Application>Microsoft Office PowerPoint</Application>
  <PresentationFormat>Custom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Anonymous Pro</vt:lpstr>
      <vt:lpstr>Arial</vt:lpstr>
      <vt:lpstr>Calibri</vt:lpstr>
      <vt:lpstr>Proxima Nova Italics</vt:lpstr>
      <vt:lpstr>Gliker Expanded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E-wallet App Pitch Deck Presentation Kopyası</dc:title>
  <cp:lastModifiedBy>EGE TURANOĞLU</cp:lastModifiedBy>
  <cp:revision>6</cp:revision>
  <dcterms:created xsi:type="dcterms:W3CDTF">2006-08-16T00:00:00Z</dcterms:created>
  <dcterms:modified xsi:type="dcterms:W3CDTF">2024-07-16T14:01:56Z</dcterms:modified>
  <dc:identifier>DAGLHKASs6U</dc:identifier>
</cp:coreProperties>
</file>